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66"/>
  </p:notesMasterIdLst>
  <p:handoutMasterIdLst>
    <p:handoutMasterId r:id="rId67"/>
  </p:handoutMasterIdLst>
  <p:sldIdLst>
    <p:sldId id="781" r:id="rId2"/>
    <p:sldId id="788" r:id="rId3"/>
    <p:sldId id="789" r:id="rId4"/>
    <p:sldId id="942" r:id="rId5"/>
    <p:sldId id="940" r:id="rId6"/>
    <p:sldId id="943" r:id="rId7"/>
    <p:sldId id="944" r:id="rId8"/>
    <p:sldId id="945" r:id="rId9"/>
    <p:sldId id="948" r:id="rId10"/>
    <p:sldId id="949" r:id="rId11"/>
    <p:sldId id="950" r:id="rId12"/>
    <p:sldId id="946" r:id="rId13"/>
    <p:sldId id="951" r:id="rId14"/>
    <p:sldId id="918" r:id="rId15"/>
    <p:sldId id="953" r:id="rId16"/>
    <p:sldId id="957" r:id="rId17"/>
    <p:sldId id="955" r:id="rId18"/>
    <p:sldId id="956" r:id="rId19"/>
    <p:sldId id="989" r:id="rId20"/>
    <p:sldId id="919" r:id="rId21"/>
    <p:sldId id="924" r:id="rId22"/>
    <p:sldId id="958" r:id="rId23"/>
    <p:sldId id="959" r:id="rId24"/>
    <p:sldId id="960" r:id="rId25"/>
    <p:sldId id="961" r:id="rId26"/>
    <p:sldId id="925" r:id="rId27"/>
    <p:sldId id="962" r:id="rId28"/>
    <p:sldId id="963" r:id="rId29"/>
    <p:sldId id="990" r:id="rId30"/>
    <p:sldId id="964" r:id="rId31"/>
    <p:sldId id="965" r:id="rId32"/>
    <p:sldId id="934" r:id="rId33"/>
    <p:sldId id="935" r:id="rId34"/>
    <p:sldId id="936" r:id="rId35"/>
    <p:sldId id="966" r:id="rId36"/>
    <p:sldId id="967" r:id="rId37"/>
    <p:sldId id="968" r:id="rId38"/>
    <p:sldId id="969" r:id="rId39"/>
    <p:sldId id="970" r:id="rId40"/>
    <p:sldId id="971" r:id="rId41"/>
    <p:sldId id="972" r:id="rId42"/>
    <p:sldId id="973" r:id="rId43"/>
    <p:sldId id="974" r:id="rId44"/>
    <p:sldId id="975" r:id="rId45"/>
    <p:sldId id="976" r:id="rId46"/>
    <p:sldId id="977" r:id="rId47"/>
    <p:sldId id="978" r:id="rId48"/>
    <p:sldId id="979" r:id="rId49"/>
    <p:sldId id="980" r:id="rId50"/>
    <p:sldId id="981" r:id="rId51"/>
    <p:sldId id="982" r:id="rId52"/>
    <p:sldId id="983" r:id="rId53"/>
    <p:sldId id="984" r:id="rId54"/>
    <p:sldId id="985" r:id="rId55"/>
    <p:sldId id="986" r:id="rId56"/>
    <p:sldId id="987" r:id="rId57"/>
    <p:sldId id="988" r:id="rId58"/>
    <p:sldId id="939" r:id="rId59"/>
    <p:sldId id="782" r:id="rId60"/>
    <p:sldId id="952" r:id="rId61"/>
    <p:sldId id="992" r:id="rId62"/>
    <p:sldId id="993" r:id="rId63"/>
    <p:sldId id="904" r:id="rId64"/>
    <p:sldId id="991" r:id="rId65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4029">
          <p15:clr>
            <a:srgbClr val="A4A3A4"/>
          </p15:clr>
        </p15:guide>
        <p15:guide id="2" orient="horz" pos="1489">
          <p15:clr>
            <a:srgbClr val="A4A3A4"/>
          </p15:clr>
        </p15:guide>
        <p15:guide id="3" orient="horz" pos="792">
          <p15:clr>
            <a:srgbClr val="A4A3A4"/>
          </p15:clr>
        </p15:guide>
        <p15:guide id="4" pos="1823">
          <p15:clr>
            <a:srgbClr val="A4A3A4"/>
          </p15:clr>
        </p15:guide>
        <p15:guide id="5" pos="175">
          <p15:clr>
            <a:srgbClr val="A4A3A4"/>
          </p15:clr>
        </p15:guide>
        <p15:guide id="6" pos="5488">
          <p15:clr>
            <a:srgbClr val="A4A3A4"/>
          </p15:clr>
        </p15:guide>
        <p15:guide id="7" pos="1272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981">
          <p15:clr>
            <a:srgbClr val="A4A3A4"/>
          </p15:clr>
        </p15:guide>
        <p15:guide id="2" pos="211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can how" initials="ch" lastIdx="5" clrIdx="0"/>
  <p:cmAuthor id="1" name="吴 彦霖" initials="吴" lastIdx="2" clrIdx="1">
    <p:extLst>
      <p:ext uri="{19B8F6BF-5375-455C-9EA6-DF929625EA0E}">
        <p15:presenceInfo xmlns="" xmlns:p15="http://schemas.microsoft.com/office/powerpoint/2012/main" userId="3709673cf7d12b5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66"/>
    <a:srgbClr val="003399"/>
    <a:srgbClr val="000099"/>
    <a:srgbClr val="0033CC"/>
    <a:srgbClr val="3D89BC"/>
    <a:srgbClr val="008EC0"/>
    <a:srgbClr val="0099FF"/>
    <a:srgbClr val="33CCFF"/>
    <a:srgbClr val="E6E6E6"/>
    <a:srgbClr val="EEEE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88759" autoAdjust="0"/>
  </p:normalViewPr>
  <p:slideViewPr>
    <p:cSldViewPr snapToGrid="0" showGuides="1">
      <p:cViewPr varScale="1">
        <p:scale>
          <a:sx n="101" d="100"/>
          <a:sy n="101" d="100"/>
        </p:scale>
        <p:origin x="-950" y="-72"/>
      </p:cViewPr>
      <p:guideLst>
        <p:guide orient="horz" pos="4029"/>
        <p:guide orient="horz" pos="1489"/>
        <p:guide orient="horz" pos="792"/>
        <p:guide pos="1823"/>
        <p:guide pos="175"/>
        <p:guide pos="5488"/>
        <p:guide pos="127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27870"/>
    </p:cViewPr>
  </p:sorterViewPr>
  <p:notesViewPr>
    <p:cSldViewPr snapToGrid="0" showGuides="1">
      <p:cViewPr varScale="1">
        <p:scale>
          <a:sx n="86" d="100"/>
          <a:sy n="86" d="100"/>
        </p:scale>
        <p:origin x="-3846" y="-90"/>
      </p:cViewPr>
      <p:guideLst>
        <p:guide orient="horz" pos="2981"/>
        <p:guide pos="211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commentAuthors" Target="commentAuthors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image" Target="../media/image4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46.wmf"/><Relationship Id="rId2" Type="http://schemas.openxmlformats.org/officeDocument/2006/relationships/image" Target="../media/image45.wmf"/><Relationship Id="rId1" Type="http://schemas.openxmlformats.org/officeDocument/2006/relationships/image" Target="../media/image44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52.wmf"/><Relationship Id="rId2" Type="http://schemas.openxmlformats.org/officeDocument/2006/relationships/image" Target="../media/image51.wmf"/><Relationship Id="rId1" Type="http://schemas.openxmlformats.org/officeDocument/2006/relationships/image" Target="../media/image50.wmf"/><Relationship Id="rId4" Type="http://schemas.openxmlformats.org/officeDocument/2006/relationships/image" Target="../media/image53.w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63.wmf"/><Relationship Id="rId2" Type="http://schemas.openxmlformats.org/officeDocument/2006/relationships/image" Target="../media/image62.wmf"/><Relationship Id="rId1" Type="http://schemas.openxmlformats.org/officeDocument/2006/relationships/image" Target="../media/image61.wmf"/><Relationship Id="rId4" Type="http://schemas.openxmlformats.org/officeDocument/2006/relationships/image" Target="../media/image64.w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74.wmf"/><Relationship Id="rId2" Type="http://schemas.openxmlformats.org/officeDocument/2006/relationships/image" Target="../media/image73.wmf"/><Relationship Id="rId1" Type="http://schemas.openxmlformats.org/officeDocument/2006/relationships/image" Target="../media/image72.wmf"/><Relationship Id="rId4" Type="http://schemas.openxmlformats.org/officeDocument/2006/relationships/image" Target="../media/image75.wmf"/></Relationships>
</file>

<file path=ppt/drawings/_rels/vmlDrawing14.vml.rels><?xml version="1.0" encoding="UTF-8" standalone="yes"?>
<Relationships xmlns="http://schemas.openxmlformats.org/package/2006/relationships"><Relationship Id="rId2" Type="http://schemas.openxmlformats.org/officeDocument/2006/relationships/image" Target="../media/image81.wmf"/><Relationship Id="rId1" Type="http://schemas.openxmlformats.org/officeDocument/2006/relationships/image" Target="../media/image80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85.wmf"/></Relationships>
</file>

<file path=ppt/drawings/_rels/vmlDrawing16.vml.rels><?xml version="1.0" encoding="UTF-8" standalone="yes"?>
<Relationships xmlns="http://schemas.openxmlformats.org/package/2006/relationships"><Relationship Id="rId3" Type="http://schemas.openxmlformats.org/officeDocument/2006/relationships/image" Target="../media/image90.wmf"/><Relationship Id="rId2" Type="http://schemas.openxmlformats.org/officeDocument/2006/relationships/image" Target="../media/image89.wmf"/><Relationship Id="rId1" Type="http://schemas.openxmlformats.org/officeDocument/2006/relationships/image" Target="../media/image88.wmf"/><Relationship Id="rId4" Type="http://schemas.openxmlformats.org/officeDocument/2006/relationships/image" Target="../media/image91.wmf"/></Relationships>
</file>

<file path=ppt/drawings/_rels/vmlDrawing17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wmf"/><Relationship Id="rId2" Type="http://schemas.openxmlformats.org/officeDocument/2006/relationships/image" Target="../media/image99.wmf"/><Relationship Id="rId1" Type="http://schemas.openxmlformats.org/officeDocument/2006/relationships/image" Target="../media/image98.wmf"/></Relationships>
</file>

<file path=ppt/drawings/_rels/vmlDrawing18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wmf"/><Relationship Id="rId1" Type="http://schemas.openxmlformats.org/officeDocument/2006/relationships/image" Target="../media/image105.wmf"/></Relationships>
</file>

<file path=ppt/drawings/_rels/vmlDrawing19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wmf"/><Relationship Id="rId1" Type="http://schemas.openxmlformats.org/officeDocument/2006/relationships/image" Target="../media/image110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9.wmf"/><Relationship Id="rId1" Type="http://schemas.openxmlformats.org/officeDocument/2006/relationships/image" Target="../media/image4.wmf"/><Relationship Id="rId5" Type="http://schemas.openxmlformats.org/officeDocument/2006/relationships/image" Target="../media/image12.wmf"/><Relationship Id="rId4" Type="http://schemas.openxmlformats.org/officeDocument/2006/relationships/image" Target="../media/image11.w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5.wmf"/></Relationships>
</file>

<file path=ppt/drawings/_rels/vmlDrawing2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wmf"/><Relationship Id="rId1" Type="http://schemas.openxmlformats.org/officeDocument/2006/relationships/image" Target="../media/image118.wmf"/></Relationships>
</file>

<file path=ppt/drawings/_rels/vmlDrawing2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wmf"/><Relationship Id="rId2" Type="http://schemas.openxmlformats.org/officeDocument/2006/relationships/image" Target="../media/image124.wmf"/><Relationship Id="rId1" Type="http://schemas.openxmlformats.org/officeDocument/2006/relationships/image" Target="../media/image123.wmf"/><Relationship Id="rId4" Type="http://schemas.openxmlformats.org/officeDocument/2006/relationships/image" Target="../media/image126.wmf"/></Relationships>
</file>

<file path=ppt/drawings/_rels/vmlDrawing2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wmf"/><Relationship Id="rId2" Type="http://schemas.openxmlformats.org/officeDocument/2006/relationships/image" Target="../media/image135.wmf"/><Relationship Id="rId1" Type="http://schemas.openxmlformats.org/officeDocument/2006/relationships/image" Target="../media/image134.wmf"/></Relationships>
</file>

<file path=ppt/drawings/_rels/vmlDrawing2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wmf"/><Relationship Id="rId7" Type="http://schemas.openxmlformats.org/officeDocument/2006/relationships/image" Target="../media/image147.wmf"/><Relationship Id="rId2" Type="http://schemas.openxmlformats.org/officeDocument/2006/relationships/image" Target="../media/image143.wmf"/><Relationship Id="rId1" Type="http://schemas.openxmlformats.org/officeDocument/2006/relationships/image" Target="../media/image142.wmf"/><Relationship Id="rId6" Type="http://schemas.openxmlformats.org/officeDocument/2006/relationships/image" Target="../media/image146.wmf"/><Relationship Id="rId5" Type="http://schemas.openxmlformats.org/officeDocument/2006/relationships/image" Target="../media/image145.wmf"/><Relationship Id="rId4" Type="http://schemas.openxmlformats.org/officeDocument/2006/relationships/image" Target="../media/image4.w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5.w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8.w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0.w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4.wmf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6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.wmf"/><Relationship Id="rId1" Type="http://schemas.openxmlformats.org/officeDocument/2006/relationships/image" Target="../media/image13.wmf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6.wmf"/></Relationships>
</file>

<file path=ppt/drawings/_rels/vmlDrawing3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wmf"/><Relationship Id="rId2" Type="http://schemas.openxmlformats.org/officeDocument/2006/relationships/image" Target="../media/image186.wmf"/><Relationship Id="rId1" Type="http://schemas.openxmlformats.org/officeDocument/2006/relationships/image" Target="../media/image185.wmf"/><Relationship Id="rId5" Type="http://schemas.openxmlformats.org/officeDocument/2006/relationships/image" Target="../media/image189.wmf"/><Relationship Id="rId4" Type="http://schemas.openxmlformats.org/officeDocument/2006/relationships/image" Target="../media/image188.wmf"/></Relationships>
</file>

<file path=ppt/drawings/_rels/vmlDrawing3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wmf"/><Relationship Id="rId2" Type="http://schemas.openxmlformats.org/officeDocument/2006/relationships/image" Target="../media/image199.wmf"/><Relationship Id="rId1" Type="http://schemas.openxmlformats.org/officeDocument/2006/relationships/image" Target="../media/image198.wmf"/><Relationship Id="rId4" Type="http://schemas.openxmlformats.org/officeDocument/2006/relationships/image" Target="../media/image201.wmf"/></Relationships>
</file>

<file path=ppt/drawings/_rels/vmlDrawing3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7.wmf"/></Relationships>
</file>

<file path=ppt/drawings/_rels/vmlDrawing3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wmf"/><Relationship Id="rId2" Type="http://schemas.openxmlformats.org/officeDocument/2006/relationships/image" Target="../media/image211.wmf"/><Relationship Id="rId1" Type="http://schemas.openxmlformats.org/officeDocument/2006/relationships/image" Target="../media/image210.wmf"/><Relationship Id="rId4" Type="http://schemas.openxmlformats.org/officeDocument/2006/relationships/image" Target="../media/image213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5.wmf"/><Relationship Id="rId2" Type="http://schemas.openxmlformats.org/officeDocument/2006/relationships/image" Target="../media/image24.wmf"/><Relationship Id="rId1" Type="http://schemas.openxmlformats.org/officeDocument/2006/relationships/image" Target="../media/image23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29.wmf"/><Relationship Id="rId1" Type="http://schemas.openxmlformats.org/officeDocument/2006/relationships/image" Target="../media/image28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34.wmf"/><Relationship Id="rId2" Type="http://schemas.openxmlformats.org/officeDocument/2006/relationships/image" Target="../media/image33.wmf"/><Relationship Id="rId1" Type="http://schemas.openxmlformats.org/officeDocument/2006/relationships/image" Target="../media/image32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ea typeface="微软雅黑" panose="020B0503020204020204" pitchFamily="34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DE7DF6-C895-4E53-B71A-F20B4CC8237B}" type="datetimeFigureOut">
              <a:rPr lang="zh-CN" altLang="en-US" smtClean="0">
                <a:ea typeface="微软雅黑" panose="020B0503020204020204" pitchFamily="34" charset="-122"/>
              </a:rPr>
              <a:t>2022/4/18</a:t>
            </a:fld>
            <a:endParaRPr lang="zh-CN" altLang="en-US">
              <a:ea typeface="微软雅黑" panose="020B0503020204020204" pitchFamily="34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ea typeface="微软雅黑" panose="020B0503020204020204" pitchFamily="34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D44FD6-F94A-461E-99AC-D29D4ACC8083}" type="slidenum">
              <a:rPr lang="zh-CN" altLang="en-US" smtClean="0">
                <a:ea typeface="微软雅黑" panose="020B0503020204020204" pitchFamily="34" charset="-122"/>
              </a:rPr>
              <a:t>‹#›</a:t>
            </a:fld>
            <a:endParaRPr lang="zh-CN" altLang="en-US"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104609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ea typeface="微软雅黑" panose="020B0503020204020204" pitchFamily="34" charset="-122"/>
              </a:defRPr>
            </a:lvl1pPr>
          </a:lstStyle>
          <a:p>
            <a:fld id="{422EFC78-32FE-4758-B504-92B4D0B9F0AA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ea typeface="微软雅黑" panose="020B0503020204020204" pitchFamily="34" charset="-122"/>
              </a:defRPr>
            </a:lvl1pPr>
          </a:lstStyle>
          <a:p>
            <a:fld id="{84C1B800-BCBD-4262-B579-5F77D9EE255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07715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微软雅黑" panose="020B0503020204020204" pitchFamily="34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微软雅黑" panose="020B0503020204020204" pitchFamily="34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微软雅黑" panose="020B0503020204020204" pitchFamily="34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微软雅黑" panose="020B0503020204020204" pitchFamily="34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微软雅黑" panose="020B0503020204020204" pitchFamily="34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45E1B-70AA-4D6D-A851-01FA6AD8BF9A}" type="datetime1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08F32-F09A-4344-B65D-3757FEAF56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5A926-9446-4F62-9ECE-08A9B18F975E}" type="datetime1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08F32-F09A-4344-B65D-3757FEAF56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E336F-82DC-4654-9554-07866832948F}" type="datetime1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08F32-F09A-4344-B65D-3757FEAF56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3B142-B2B8-4750-964D-A3BDE93F3EF2}" type="datetime1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08F32-F09A-4344-B65D-3757FEAF56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C838B-5E56-4490-B16F-070FD98B5E3F}" type="datetime1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08F32-F09A-4344-B65D-3757FEAF56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 b="1"/>
            </a:lvl1pPr>
          </a:lstStyle>
          <a:p>
            <a:pPr>
              <a:defRPr/>
            </a:pPr>
            <a:fld id="{8509C01B-2147-4857-BC9C-29BBF313931D}" type="datetimeFigureOut">
              <a:rPr lang="zh-CN" altLang="en-US"/>
              <a:t>2022/4/18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 b="1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 b="1"/>
            </a:lvl1pPr>
          </a:lstStyle>
          <a:p>
            <a:pPr>
              <a:defRPr/>
            </a:pPr>
            <a:fld id="{F9AD98D2-E8AF-49B1-9C8C-175DE0A5BE71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701675" y="233363"/>
            <a:ext cx="7829550" cy="575945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标题和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01675" y="233363"/>
            <a:ext cx="7829550" cy="59531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表格占位符 2"/>
          <p:cNvSpPr>
            <a:spLocks noGrp="1"/>
          </p:cNvSpPr>
          <p:nvPr>
            <p:ph type="tbl" idx="1"/>
          </p:nvPr>
        </p:nvSpPr>
        <p:spPr>
          <a:xfrm>
            <a:off x="701675" y="1628775"/>
            <a:ext cx="7829550" cy="4364038"/>
          </a:xfrm>
        </p:spPr>
        <p:txBody>
          <a:bodyPr/>
          <a:lstStyle/>
          <a:p>
            <a:pPr lvl="0"/>
            <a:endParaRPr lang="zh-CN" altLang="en-US" noProof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 b="1"/>
            </a:lvl1pPr>
          </a:lstStyle>
          <a:p>
            <a:pPr>
              <a:defRPr/>
            </a:pPr>
            <a:fld id="{4C82377E-F97D-47AE-AC5E-84E924FDA804}" type="datetimeFigureOut">
              <a:rPr lang="zh-CN" altLang="en-US"/>
              <a:t>2022/4/18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 b="1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 b="1"/>
            </a:lvl1pPr>
          </a:lstStyle>
          <a:p>
            <a:pPr>
              <a:defRPr/>
            </a:pPr>
            <a:fld id="{67C3AAF4-1844-4EEA-8132-22A06EE6489A}" type="slidenum">
              <a:rPr lang="zh-CN" altLang="en-US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12070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5" r="15524" b="21730"/>
          <a:stretch>
            <a:fillRect/>
          </a:stretch>
        </p:blipFill>
        <p:spPr>
          <a:xfrm>
            <a:off x="396" y="3389050"/>
            <a:ext cx="9143604" cy="346895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95000"/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 userDrawn="1"/>
        </p:nvSpPr>
        <p:spPr>
          <a:xfrm>
            <a:off x="0" y="0"/>
            <a:ext cx="9144000" cy="101600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BA8EB-3E98-45DF-95F9-20499AB89BB5}" type="datetime1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08F32-F09A-4344-B65D-3757FEAF56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4B168-BF23-49EB-A4EA-A33054B30FF3}" type="datetime1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08F32-F09A-4344-B65D-3757FEAF56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B3E32-CF70-4BAE-9C47-A15603A9F1F6}" type="datetime1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08F32-F09A-4344-B65D-3757FEAF56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95835-E83C-4B3D-BEF0-E2AC128A0F5B}" type="datetime1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08F32-F09A-4344-B65D-3757FEAF56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A33AF3-DAC5-4E98-94B6-B2F606A2A076}" type="datetime1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308F32-F09A-4344-B65D-3757FEAF56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4" r:id="rId15"/>
    <p:sldLayoutId id="2147483665" r:id="rId16"/>
    <p:sldLayoutId id="2147483666" r:id="rId17"/>
    <p:sldLayoutId id="2147483667" r:id="rId1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37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9.bin"/><Relationship Id="rId5" Type="http://schemas.openxmlformats.org/officeDocument/2006/relationships/image" Target="../media/image38.emf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39.wmf"/><Relationship Id="rId5" Type="http://schemas.openxmlformats.org/officeDocument/2006/relationships/oleObject" Target="../embeddings/oleObject20.bin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40.wmf"/><Relationship Id="rId5" Type="http://schemas.openxmlformats.org/officeDocument/2006/relationships/oleObject" Target="../embeddings/oleObject21.bin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emf"/><Relationship Id="rId4" Type="http://schemas.openxmlformats.org/officeDocument/2006/relationships/image" Target="../media/image41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3.bin"/><Relationship Id="rId13" Type="http://schemas.openxmlformats.org/officeDocument/2006/relationships/image" Target="../media/image49.emf"/><Relationship Id="rId3" Type="http://schemas.openxmlformats.org/officeDocument/2006/relationships/image" Target="../media/image6.png"/><Relationship Id="rId7" Type="http://schemas.openxmlformats.org/officeDocument/2006/relationships/image" Target="../media/image47.emf"/><Relationship Id="rId12" Type="http://schemas.openxmlformats.org/officeDocument/2006/relationships/image" Target="../media/image46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44.wmf"/><Relationship Id="rId11" Type="http://schemas.openxmlformats.org/officeDocument/2006/relationships/oleObject" Target="../embeddings/oleObject24.bin"/><Relationship Id="rId5" Type="http://schemas.openxmlformats.org/officeDocument/2006/relationships/oleObject" Target="../embeddings/oleObject22.bin"/><Relationship Id="rId10" Type="http://schemas.openxmlformats.org/officeDocument/2006/relationships/image" Target="../media/image48.emf"/><Relationship Id="rId4" Type="http://schemas.openxmlformats.org/officeDocument/2006/relationships/image" Target="../media/image7.png"/><Relationship Id="rId9" Type="http://schemas.openxmlformats.org/officeDocument/2006/relationships/image" Target="../media/image45.w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emf"/><Relationship Id="rId13" Type="http://schemas.openxmlformats.org/officeDocument/2006/relationships/image" Target="../media/image52.wmf"/><Relationship Id="rId3" Type="http://schemas.openxmlformats.org/officeDocument/2006/relationships/image" Target="../media/image6.png"/><Relationship Id="rId7" Type="http://schemas.openxmlformats.org/officeDocument/2006/relationships/image" Target="../media/image50.wmf"/><Relationship Id="rId12" Type="http://schemas.openxmlformats.org/officeDocument/2006/relationships/oleObject" Target="../embeddings/oleObject27.bin"/><Relationship Id="rId17" Type="http://schemas.openxmlformats.org/officeDocument/2006/relationships/image" Target="../media/image53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28.bin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25.bin"/><Relationship Id="rId11" Type="http://schemas.openxmlformats.org/officeDocument/2006/relationships/image" Target="../media/image56.emf"/><Relationship Id="rId5" Type="http://schemas.openxmlformats.org/officeDocument/2006/relationships/image" Target="../media/image54.emf"/><Relationship Id="rId15" Type="http://schemas.openxmlformats.org/officeDocument/2006/relationships/image" Target="../media/image58.emf"/><Relationship Id="rId10" Type="http://schemas.openxmlformats.org/officeDocument/2006/relationships/image" Target="../media/image51.wmf"/><Relationship Id="rId4" Type="http://schemas.openxmlformats.org/officeDocument/2006/relationships/image" Target="../media/image7.png"/><Relationship Id="rId9" Type="http://schemas.openxmlformats.org/officeDocument/2006/relationships/oleObject" Target="../embeddings/oleObject26.bin"/><Relationship Id="rId14" Type="http://schemas.openxmlformats.org/officeDocument/2006/relationships/image" Target="../media/image57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e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0.bin"/><Relationship Id="rId13" Type="http://schemas.openxmlformats.org/officeDocument/2006/relationships/oleObject" Target="../embeddings/oleObject32.bin"/><Relationship Id="rId3" Type="http://schemas.openxmlformats.org/officeDocument/2006/relationships/image" Target="../media/image6.png"/><Relationship Id="rId7" Type="http://schemas.openxmlformats.org/officeDocument/2006/relationships/image" Target="../media/image61.wmf"/><Relationship Id="rId12" Type="http://schemas.openxmlformats.org/officeDocument/2006/relationships/image" Target="../media/image66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29.bin"/><Relationship Id="rId11" Type="http://schemas.openxmlformats.org/officeDocument/2006/relationships/image" Target="../media/image63.wmf"/><Relationship Id="rId5" Type="http://schemas.openxmlformats.org/officeDocument/2006/relationships/image" Target="../media/image65.emf"/><Relationship Id="rId15" Type="http://schemas.openxmlformats.org/officeDocument/2006/relationships/image" Target="../media/image67.emf"/><Relationship Id="rId10" Type="http://schemas.openxmlformats.org/officeDocument/2006/relationships/oleObject" Target="../embeddings/oleObject31.bin"/><Relationship Id="rId4" Type="http://schemas.openxmlformats.org/officeDocument/2006/relationships/image" Target="../media/image7.png"/><Relationship Id="rId9" Type="http://schemas.openxmlformats.org/officeDocument/2006/relationships/image" Target="../media/image62.wmf"/><Relationship Id="rId14" Type="http://schemas.openxmlformats.org/officeDocument/2006/relationships/image" Target="../media/image64.w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image" Target="../media/image6.png"/><Relationship Id="rId7" Type="http://schemas.openxmlformats.org/officeDocument/2006/relationships/image" Target="../media/image4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5.w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emf"/><Relationship Id="rId5" Type="http://schemas.openxmlformats.org/officeDocument/2006/relationships/image" Target="../media/image70.png"/><Relationship Id="rId4" Type="http://schemas.openxmlformats.org/officeDocument/2006/relationships/image" Target="../media/image69.e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emf"/><Relationship Id="rId13" Type="http://schemas.openxmlformats.org/officeDocument/2006/relationships/oleObject" Target="../embeddings/oleObject35.bin"/><Relationship Id="rId3" Type="http://schemas.openxmlformats.org/officeDocument/2006/relationships/image" Target="../media/image6.png"/><Relationship Id="rId7" Type="http://schemas.openxmlformats.org/officeDocument/2006/relationships/image" Target="../media/image72.wmf"/><Relationship Id="rId12" Type="http://schemas.openxmlformats.org/officeDocument/2006/relationships/image" Target="../media/image79.e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75.wmf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oleObject33.bin"/><Relationship Id="rId11" Type="http://schemas.openxmlformats.org/officeDocument/2006/relationships/image" Target="../media/image73.wmf"/><Relationship Id="rId5" Type="http://schemas.openxmlformats.org/officeDocument/2006/relationships/image" Target="../media/image76.emf"/><Relationship Id="rId15" Type="http://schemas.openxmlformats.org/officeDocument/2006/relationships/oleObject" Target="../embeddings/oleObject36.bin"/><Relationship Id="rId10" Type="http://schemas.openxmlformats.org/officeDocument/2006/relationships/oleObject" Target="../embeddings/oleObject34.bin"/><Relationship Id="rId4" Type="http://schemas.openxmlformats.org/officeDocument/2006/relationships/image" Target="../media/image7.png"/><Relationship Id="rId9" Type="http://schemas.openxmlformats.org/officeDocument/2006/relationships/image" Target="../media/image78.emf"/><Relationship Id="rId14" Type="http://schemas.openxmlformats.org/officeDocument/2006/relationships/image" Target="../media/image74.w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emf"/><Relationship Id="rId3" Type="http://schemas.openxmlformats.org/officeDocument/2006/relationships/image" Target="../media/image6.png"/><Relationship Id="rId7" Type="http://schemas.openxmlformats.org/officeDocument/2006/relationships/image" Target="../media/image80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6" Type="http://schemas.openxmlformats.org/officeDocument/2006/relationships/oleObject" Target="../embeddings/oleObject37.bin"/><Relationship Id="rId11" Type="http://schemas.openxmlformats.org/officeDocument/2006/relationships/image" Target="../media/image84.emf"/><Relationship Id="rId5" Type="http://schemas.openxmlformats.org/officeDocument/2006/relationships/image" Target="../media/image82.emf"/><Relationship Id="rId10" Type="http://schemas.openxmlformats.org/officeDocument/2006/relationships/image" Target="../media/image81.wmf"/><Relationship Id="rId4" Type="http://schemas.openxmlformats.org/officeDocument/2006/relationships/image" Target="../media/image7.png"/><Relationship Id="rId9" Type="http://schemas.openxmlformats.org/officeDocument/2006/relationships/oleObject" Target="../embeddings/oleObject38.bin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emf"/><Relationship Id="rId3" Type="http://schemas.openxmlformats.org/officeDocument/2006/relationships/image" Target="../media/image6.png"/><Relationship Id="rId7" Type="http://schemas.openxmlformats.org/officeDocument/2006/relationships/image" Target="../media/image85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6" Type="http://schemas.openxmlformats.org/officeDocument/2006/relationships/oleObject" Target="../embeddings/oleObject39.bin"/><Relationship Id="rId5" Type="http://schemas.openxmlformats.org/officeDocument/2006/relationships/image" Target="../media/image86.emf"/><Relationship Id="rId4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emf"/><Relationship Id="rId13" Type="http://schemas.openxmlformats.org/officeDocument/2006/relationships/image" Target="../media/image89.wmf"/><Relationship Id="rId18" Type="http://schemas.openxmlformats.org/officeDocument/2006/relationships/image" Target="../media/image91.wmf"/><Relationship Id="rId3" Type="http://schemas.openxmlformats.org/officeDocument/2006/relationships/image" Target="../media/image6.png"/><Relationship Id="rId7" Type="http://schemas.openxmlformats.org/officeDocument/2006/relationships/image" Target="../media/image94.emf"/><Relationship Id="rId12" Type="http://schemas.openxmlformats.org/officeDocument/2006/relationships/oleObject" Target="../embeddings/oleObject41.bin"/><Relationship Id="rId17" Type="http://schemas.openxmlformats.org/officeDocument/2006/relationships/oleObject" Target="../embeddings/oleObject43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90.wmf"/><Relationship Id="rId1" Type="http://schemas.openxmlformats.org/officeDocument/2006/relationships/vmlDrawing" Target="../drawings/vmlDrawing16.vml"/><Relationship Id="rId6" Type="http://schemas.openxmlformats.org/officeDocument/2006/relationships/image" Target="../media/image93.emf"/><Relationship Id="rId11" Type="http://schemas.openxmlformats.org/officeDocument/2006/relationships/image" Target="../media/image96.emf"/><Relationship Id="rId5" Type="http://schemas.openxmlformats.org/officeDocument/2006/relationships/image" Target="../media/image92.emf"/><Relationship Id="rId15" Type="http://schemas.openxmlformats.org/officeDocument/2006/relationships/oleObject" Target="../embeddings/oleObject42.bin"/><Relationship Id="rId10" Type="http://schemas.openxmlformats.org/officeDocument/2006/relationships/image" Target="../media/image88.wmf"/><Relationship Id="rId4" Type="http://schemas.openxmlformats.org/officeDocument/2006/relationships/image" Target="../media/image7.png"/><Relationship Id="rId9" Type="http://schemas.openxmlformats.org/officeDocument/2006/relationships/oleObject" Target="../embeddings/oleObject40.bin"/><Relationship Id="rId14" Type="http://schemas.openxmlformats.org/officeDocument/2006/relationships/image" Target="../media/image97.em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emf"/><Relationship Id="rId13" Type="http://schemas.openxmlformats.org/officeDocument/2006/relationships/image" Target="../media/image100.wmf"/><Relationship Id="rId3" Type="http://schemas.openxmlformats.org/officeDocument/2006/relationships/image" Target="../media/image6.png"/><Relationship Id="rId7" Type="http://schemas.openxmlformats.org/officeDocument/2006/relationships/image" Target="../media/image98.wmf"/><Relationship Id="rId12" Type="http://schemas.openxmlformats.org/officeDocument/2006/relationships/oleObject" Target="../embeddings/oleObject4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7.vml"/><Relationship Id="rId6" Type="http://schemas.openxmlformats.org/officeDocument/2006/relationships/oleObject" Target="../embeddings/oleObject44.bin"/><Relationship Id="rId11" Type="http://schemas.openxmlformats.org/officeDocument/2006/relationships/image" Target="../media/image103.emf"/><Relationship Id="rId5" Type="http://schemas.openxmlformats.org/officeDocument/2006/relationships/image" Target="../media/image101.emf"/><Relationship Id="rId10" Type="http://schemas.openxmlformats.org/officeDocument/2006/relationships/image" Target="../media/image99.wmf"/><Relationship Id="rId4" Type="http://schemas.openxmlformats.org/officeDocument/2006/relationships/image" Target="../media/image7.png"/><Relationship Id="rId9" Type="http://schemas.openxmlformats.org/officeDocument/2006/relationships/oleObject" Target="../embeddings/oleObject45.bin"/><Relationship Id="rId14" Type="http://schemas.openxmlformats.org/officeDocument/2006/relationships/image" Target="../media/image104.em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emf"/><Relationship Id="rId3" Type="http://schemas.openxmlformats.org/officeDocument/2006/relationships/image" Target="../media/image6.png"/><Relationship Id="rId7" Type="http://schemas.openxmlformats.org/officeDocument/2006/relationships/image" Target="../media/image105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8.vml"/><Relationship Id="rId6" Type="http://schemas.openxmlformats.org/officeDocument/2006/relationships/oleObject" Target="../embeddings/oleObject47.bin"/><Relationship Id="rId11" Type="http://schemas.openxmlformats.org/officeDocument/2006/relationships/image" Target="../media/image109.emf"/><Relationship Id="rId5" Type="http://schemas.openxmlformats.org/officeDocument/2006/relationships/image" Target="../media/image107.emf"/><Relationship Id="rId10" Type="http://schemas.openxmlformats.org/officeDocument/2006/relationships/image" Target="../media/image106.wmf"/><Relationship Id="rId4" Type="http://schemas.openxmlformats.org/officeDocument/2006/relationships/image" Target="../media/image7.png"/><Relationship Id="rId9" Type="http://schemas.openxmlformats.org/officeDocument/2006/relationships/oleObject" Target="../embeddings/oleObject48.bin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emf"/><Relationship Id="rId3" Type="http://schemas.openxmlformats.org/officeDocument/2006/relationships/image" Target="../media/image6.png"/><Relationship Id="rId7" Type="http://schemas.openxmlformats.org/officeDocument/2006/relationships/image" Target="../media/image110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9.vml"/><Relationship Id="rId6" Type="http://schemas.openxmlformats.org/officeDocument/2006/relationships/oleObject" Target="../embeddings/oleObject49.bin"/><Relationship Id="rId11" Type="http://schemas.openxmlformats.org/officeDocument/2006/relationships/image" Target="../media/image114.emf"/><Relationship Id="rId5" Type="http://schemas.openxmlformats.org/officeDocument/2006/relationships/image" Target="../media/image112.emf"/><Relationship Id="rId10" Type="http://schemas.openxmlformats.org/officeDocument/2006/relationships/image" Target="../media/image111.wmf"/><Relationship Id="rId4" Type="http://schemas.openxmlformats.org/officeDocument/2006/relationships/image" Target="../media/image7.png"/><Relationship Id="rId9" Type="http://schemas.openxmlformats.org/officeDocument/2006/relationships/oleObject" Target="../embeddings/oleObject50.bin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emf"/><Relationship Id="rId3" Type="http://schemas.openxmlformats.org/officeDocument/2006/relationships/image" Target="../media/image6.png"/><Relationship Id="rId7" Type="http://schemas.openxmlformats.org/officeDocument/2006/relationships/image" Target="../media/image115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0.vml"/><Relationship Id="rId6" Type="http://schemas.openxmlformats.org/officeDocument/2006/relationships/oleObject" Target="../embeddings/oleObject51.bin"/><Relationship Id="rId5" Type="http://schemas.openxmlformats.org/officeDocument/2006/relationships/image" Target="../media/image116.emf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wmf"/><Relationship Id="rId13" Type="http://schemas.openxmlformats.org/officeDocument/2006/relationships/oleObject" Target="../embeddings/oleObject7.bin"/><Relationship Id="rId3" Type="http://schemas.openxmlformats.org/officeDocument/2006/relationships/image" Target="../media/image6.png"/><Relationship Id="rId7" Type="http://schemas.openxmlformats.org/officeDocument/2006/relationships/oleObject" Target="../embeddings/oleObject4.bin"/><Relationship Id="rId12" Type="http://schemas.openxmlformats.org/officeDocument/2006/relationships/image" Target="../media/image11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.wmf"/><Relationship Id="rId11" Type="http://schemas.openxmlformats.org/officeDocument/2006/relationships/oleObject" Target="../embeddings/oleObject6.bin"/><Relationship Id="rId5" Type="http://schemas.openxmlformats.org/officeDocument/2006/relationships/oleObject" Target="../embeddings/oleObject3.bin"/><Relationship Id="rId15" Type="http://schemas.openxmlformats.org/officeDocument/2006/relationships/oleObject" Target="../embeddings/oleObject8.bin"/><Relationship Id="rId10" Type="http://schemas.openxmlformats.org/officeDocument/2006/relationships/image" Target="../media/image10.wmf"/><Relationship Id="rId4" Type="http://schemas.openxmlformats.org/officeDocument/2006/relationships/image" Target="../media/image7.png"/><Relationship Id="rId9" Type="http://schemas.openxmlformats.org/officeDocument/2006/relationships/oleObject" Target="../embeddings/oleObject5.bin"/><Relationship Id="rId14" Type="http://schemas.openxmlformats.org/officeDocument/2006/relationships/image" Target="../media/image12.wmf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wmf"/><Relationship Id="rId3" Type="http://schemas.openxmlformats.org/officeDocument/2006/relationships/image" Target="../media/image6.png"/><Relationship Id="rId7" Type="http://schemas.openxmlformats.org/officeDocument/2006/relationships/oleObject" Target="../embeddings/oleObject5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1.vml"/><Relationship Id="rId6" Type="http://schemas.openxmlformats.org/officeDocument/2006/relationships/image" Target="../media/image121.emf"/><Relationship Id="rId11" Type="http://schemas.openxmlformats.org/officeDocument/2006/relationships/image" Target="../media/image119.wmf"/><Relationship Id="rId5" Type="http://schemas.openxmlformats.org/officeDocument/2006/relationships/image" Target="../media/image120.emf"/><Relationship Id="rId10" Type="http://schemas.openxmlformats.org/officeDocument/2006/relationships/oleObject" Target="../embeddings/oleObject53.bin"/><Relationship Id="rId4" Type="http://schemas.openxmlformats.org/officeDocument/2006/relationships/image" Target="../media/image7.png"/><Relationship Id="rId9" Type="http://schemas.openxmlformats.org/officeDocument/2006/relationships/image" Target="../media/image122.em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emf"/><Relationship Id="rId13" Type="http://schemas.openxmlformats.org/officeDocument/2006/relationships/oleObject" Target="../embeddings/oleObject56.bin"/><Relationship Id="rId18" Type="http://schemas.openxmlformats.org/officeDocument/2006/relationships/image" Target="../media/image132.emf"/><Relationship Id="rId3" Type="http://schemas.openxmlformats.org/officeDocument/2006/relationships/image" Target="../media/image6.png"/><Relationship Id="rId7" Type="http://schemas.openxmlformats.org/officeDocument/2006/relationships/image" Target="../media/image123.wmf"/><Relationship Id="rId12" Type="http://schemas.openxmlformats.org/officeDocument/2006/relationships/image" Target="../media/image130.emf"/><Relationship Id="rId17" Type="http://schemas.openxmlformats.org/officeDocument/2006/relationships/image" Target="../media/image126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57.bin"/><Relationship Id="rId1" Type="http://schemas.openxmlformats.org/officeDocument/2006/relationships/vmlDrawing" Target="../drawings/vmlDrawing22.vml"/><Relationship Id="rId6" Type="http://schemas.openxmlformats.org/officeDocument/2006/relationships/oleObject" Target="../embeddings/oleObject54.bin"/><Relationship Id="rId11" Type="http://schemas.openxmlformats.org/officeDocument/2006/relationships/image" Target="../media/image124.wmf"/><Relationship Id="rId5" Type="http://schemas.openxmlformats.org/officeDocument/2006/relationships/image" Target="../media/image127.emf"/><Relationship Id="rId15" Type="http://schemas.openxmlformats.org/officeDocument/2006/relationships/image" Target="../media/image131.emf"/><Relationship Id="rId10" Type="http://schemas.openxmlformats.org/officeDocument/2006/relationships/oleObject" Target="../embeddings/oleObject55.bin"/><Relationship Id="rId4" Type="http://schemas.openxmlformats.org/officeDocument/2006/relationships/image" Target="../media/image7.png"/><Relationship Id="rId9" Type="http://schemas.openxmlformats.org/officeDocument/2006/relationships/image" Target="../media/image129.emf"/><Relationship Id="rId14" Type="http://schemas.openxmlformats.org/officeDocument/2006/relationships/image" Target="../media/image125.w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wmf"/><Relationship Id="rId13" Type="http://schemas.openxmlformats.org/officeDocument/2006/relationships/image" Target="../media/image136.wmf"/><Relationship Id="rId3" Type="http://schemas.openxmlformats.org/officeDocument/2006/relationships/image" Target="../media/image137.emf"/><Relationship Id="rId7" Type="http://schemas.openxmlformats.org/officeDocument/2006/relationships/oleObject" Target="../embeddings/oleObject59.bin"/><Relationship Id="rId12" Type="http://schemas.openxmlformats.org/officeDocument/2006/relationships/oleObject" Target="../embeddings/oleObject6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3.vml"/><Relationship Id="rId6" Type="http://schemas.openxmlformats.org/officeDocument/2006/relationships/image" Target="../media/image138.emf"/><Relationship Id="rId11" Type="http://schemas.openxmlformats.org/officeDocument/2006/relationships/image" Target="../media/image141.emf"/><Relationship Id="rId5" Type="http://schemas.openxmlformats.org/officeDocument/2006/relationships/image" Target="../media/image134.wmf"/><Relationship Id="rId10" Type="http://schemas.openxmlformats.org/officeDocument/2006/relationships/image" Target="../media/image140.emf"/><Relationship Id="rId4" Type="http://schemas.openxmlformats.org/officeDocument/2006/relationships/oleObject" Target="../embeddings/oleObject58.bin"/><Relationship Id="rId9" Type="http://schemas.openxmlformats.org/officeDocument/2006/relationships/image" Target="../media/image139.emf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wmf"/><Relationship Id="rId13" Type="http://schemas.openxmlformats.org/officeDocument/2006/relationships/image" Target="../media/image4.wmf"/><Relationship Id="rId18" Type="http://schemas.openxmlformats.org/officeDocument/2006/relationships/oleObject" Target="../embeddings/oleObject66.bin"/><Relationship Id="rId3" Type="http://schemas.openxmlformats.org/officeDocument/2006/relationships/image" Target="../media/image148.emf"/><Relationship Id="rId21" Type="http://schemas.openxmlformats.org/officeDocument/2006/relationships/oleObject" Target="../embeddings/oleObject67.bin"/><Relationship Id="rId7" Type="http://schemas.openxmlformats.org/officeDocument/2006/relationships/oleObject" Target="../embeddings/oleObject62.bin"/><Relationship Id="rId12" Type="http://schemas.openxmlformats.org/officeDocument/2006/relationships/oleObject" Target="../embeddings/oleObject64.bin"/><Relationship Id="rId17" Type="http://schemas.openxmlformats.org/officeDocument/2006/relationships/image" Target="../media/image152.e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45.wmf"/><Relationship Id="rId20" Type="http://schemas.openxmlformats.org/officeDocument/2006/relationships/image" Target="../media/image153.emf"/><Relationship Id="rId1" Type="http://schemas.openxmlformats.org/officeDocument/2006/relationships/vmlDrawing" Target="../drawings/vmlDrawing24.vml"/><Relationship Id="rId6" Type="http://schemas.openxmlformats.org/officeDocument/2006/relationships/image" Target="../media/image149.emf"/><Relationship Id="rId11" Type="http://schemas.openxmlformats.org/officeDocument/2006/relationships/image" Target="../media/image144.wmf"/><Relationship Id="rId5" Type="http://schemas.openxmlformats.org/officeDocument/2006/relationships/image" Target="../media/image142.wmf"/><Relationship Id="rId15" Type="http://schemas.openxmlformats.org/officeDocument/2006/relationships/oleObject" Target="../embeddings/oleObject65.bin"/><Relationship Id="rId10" Type="http://schemas.openxmlformats.org/officeDocument/2006/relationships/oleObject" Target="../embeddings/oleObject63.bin"/><Relationship Id="rId19" Type="http://schemas.openxmlformats.org/officeDocument/2006/relationships/image" Target="../media/image146.wmf"/><Relationship Id="rId4" Type="http://schemas.openxmlformats.org/officeDocument/2006/relationships/oleObject" Target="../embeddings/oleObject61.bin"/><Relationship Id="rId9" Type="http://schemas.openxmlformats.org/officeDocument/2006/relationships/image" Target="../media/image150.emf"/><Relationship Id="rId14" Type="http://schemas.openxmlformats.org/officeDocument/2006/relationships/image" Target="../media/image151.emf"/><Relationship Id="rId22" Type="http://schemas.openxmlformats.org/officeDocument/2006/relationships/image" Target="../media/image147.wmf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5.vml"/><Relationship Id="rId6" Type="http://schemas.openxmlformats.org/officeDocument/2006/relationships/image" Target="../media/image157.emf"/><Relationship Id="rId5" Type="http://schemas.openxmlformats.org/officeDocument/2006/relationships/image" Target="../media/image155.wmf"/><Relationship Id="rId4" Type="http://schemas.openxmlformats.org/officeDocument/2006/relationships/oleObject" Target="../embeddings/oleObject68.bin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6.vml"/><Relationship Id="rId5" Type="http://schemas.openxmlformats.org/officeDocument/2006/relationships/image" Target="../media/image158.wmf"/><Relationship Id="rId4" Type="http://schemas.openxmlformats.org/officeDocument/2006/relationships/oleObject" Target="../embeddings/oleObject69.bin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7.vml"/><Relationship Id="rId6" Type="http://schemas.openxmlformats.org/officeDocument/2006/relationships/image" Target="../media/image162.emf"/><Relationship Id="rId5" Type="http://schemas.openxmlformats.org/officeDocument/2006/relationships/image" Target="../media/image160.wmf"/><Relationship Id="rId4" Type="http://schemas.openxmlformats.org/officeDocument/2006/relationships/oleObject" Target="../embeddings/oleObject70.bin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emf"/><Relationship Id="rId13" Type="http://schemas.openxmlformats.org/officeDocument/2006/relationships/oleObject" Target="../embeddings/oleObject9.bin"/><Relationship Id="rId3" Type="http://schemas.openxmlformats.org/officeDocument/2006/relationships/image" Target="../media/image6.png"/><Relationship Id="rId7" Type="http://schemas.openxmlformats.org/officeDocument/2006/relationships/image" Target="../media/image17.emf"/><Relationship Id="rId12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4.wmf"/><Relationship Id="rId1" Type="http://schemas.openxmlformats.org/officeDocument/2006/relationships/vmlDrawing" Target="../drawings/vmlDrawing3.vml"/><Relationship Id="rId6" Type="http://schemas.openxmlformats.org/officeDocument/2006/relationships/image" Target="../media/image16.emf"/><Relationship Id="rId11" Type="http://schemas.openxmlformats.org/officeDocument/2006/relationships/image" Target="../media/image21.emf"/><Relationship Id="rId5" Type="http://schemas.openxmlformats.org/officeDocument/2006/relationships/image" Target="../media/image15.emf"/><Relationship Id="rId15" Type="http://schemas.openxmlformats.org/officeDocument/2006/relationships/oleObject" Target="../embeddings/oleObject10.bin"/><Relationship Id="rId10" Type="http://schemas.openxmlformats.org/officeDocument/2006/relationships/image" Target="../media/image20.emf"/><Relationship Id="rId4" Type="http://schemas.openxmlformats.org/officeDocument/2006/relationships/image" Target="../media/image7.png"/><Relationship Id="rId9" Type="http://schemas.openxmlformats.org/officeDocument/2006/relationships/image" Target="../media/image19.png"/><Relationship Id="rId14" Type="http://schemas.openxmlformats.org/officeDocument/2006/relationships/image" Target="../media/image13.wmf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e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8.vml"/><Relationship Id="rId5" Type="http://schemas.openxmlformats.org/officeDocument/2006/relationships/image" Target="../media/image164.wmf"/><Relationship Id="rId4" Type="http://schemas.openxmlformats.org/officeDocument/2006/relationships/oleObject" Target="../embeddings/oleObject71.bin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9.vml"/><Relationship Id="rId6" Type="http://schemas.openxmlformats.org/officeDocument/2006/relationships/image" Target="../media/image166.wmf"/><Relationship Id="rId5" Type="http://schemas.openxmlformats.org/officeDocument/2006/relationships/oleObject" Target="../embeddings/oleObject72.bin"/><Relationship Id="rId4" Type="http://schemas.openxmlformats.org/officeDocument/2006/relationships/image" Target="../media/image168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0.png"/><Relationship Id="rId4" Type="http://schemas.openxmlformats.org/officeDocument/2006/relationships/image" Target="../media/image169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em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em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emf"/><Relationship Id="rId2" Type="http://schemas.openxmlformats.org/officeDocument/2006/relationships/image" Target="../media/image17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5.e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emf"/><Relationship Id="rId7" Type="http://schemas.openxmlformats.org/officeDocument/2006/relationships/image" Target="../media/image179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0.vml"/><Relationship Id="rId6" Type="http://schemas.openxmlformats.org/officeDocument/2006/relationships/image" Target="../media/image176.wmf"/><Relationship Id="rId5" Type="http://schemas.openxmlformats.org/officeDocument/2006/relationships/oleObject" Target="../embeddings/oleObject73.bin"/><Relationship Id="rId4" Type="http://schemas.openxmlformats.org/officeDocument/2006/relationships/image" Target="../media/image178.emf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em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wmf"/><Relationship Id="rId3" Type="http://schemas.openxmlformats.org/officeDocument/2006/relationships/image" Target="../media/image6.png"/><Relationship Id="rId7" Type="http://schemas.openxmlformats.org/officeDocument/2006/relationships/oleObject" Target="../embeddings/oleObject11.bin"/><Relationship Id="rId12" Type="http://schemas.openxmlformats.org/officeDocument/2006/relationships/image" Target="../media/image25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7.emf"/><Relationship Id="rId11" Type="http://schemas.openxmlformats.org/officeDocument/2006/relationships/oleObject" Target="../embeddings/oleObject13.bin"/><Relationship Id="rId5" Type="http://schemas.openxmlformats.org/officeDocument/2006/relationships/image" Target="../media/image26.emf"/><Relationship Id="rId10" Type="http://schemas.openxmlformats.org/officeDocument/2006/relationships/image" Target="../media/image24.wmf"/><Relationship Id="rId4" Type="http://schemas.openxmlformats.org/officeDocument/2006/relationships/image" Target="../media/image7.png"/><Relationship Id="rId9" Type="http://schemas.openxmlformats.org/officeDocument/2006/relationships/oleObject" Target="../embeddings/oleObject12.bin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emf"/><Relationship Id="rId2" Type="http://schemas.openxmlformats.org/officeDocument/2006/relationships/image" Target="../media/image182.em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em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6.wmf"/><Relationship Id="rId13" Type="http://schemas.openxmlformats.org/officeDocument/2006/relationships/oleObject" Target="../embeddings/oleObject77.bin"/><Relationship Id="rId18" Type="http://schemas.openxmlformats.org/officeDocument/2006/relationships/image" Target="../media/image195.emf"/><Relationship Id="rId3" Type="http://schemas.openxmlformats.org/officeDocument/2006/relationships/image" Target="../media/image190.emf"/><Relationship Id="rId7" Type="http://schemas.openxmlformats.org/officeDocument/2006/relationships/oleObject" Target="../embeddings/oleObject75.bin"/><Relationship Id="rId12" Type="http://schemas.openxmlformats.org/officeDocument/2006/relationships/image" Target="../media/image193.emf"/><Relationship Id="rId17" Type="http://schemas.openxmlformats.org/officeDocument/2006/relationships/image" Target="../media/image189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78.bin"/><Relationship Id="rId1" Type="http://schemas.openxmlformats.org/officeDocument/2006/relationships/vmlDrawing" Target="../drawings/vmlDrawing31.vml"/><Relationship Id="rId6" Type="http://schemas.openxmlformats.org/officeDocument/2006/relationships/image" Target="../media/image191.emf"/><Relationship Id="rId11" Type="http://schemas.openxmlformats.org/officeDocument/2006/relationships/image" Target="../media/image187.wmf"/><Relationship Id="rId5" Type="http://schemas.openxmlformats.org/officeDocument/2006/relationships/image" Target="../media/image185.wmf"/><Relationship Id="rId15" Type="http://schemas.openxmlformats.org/officeDocument/2006/relationships/image" Target="../media/image194.emf"/><Relationship Id="rId10" Type="http://schemas.openxmlformats.org/officeDocument/2006/relationships/oleObject" Target="../embeddings/oleObject76.bin"/><Relationship Id="rId4" Type="http://schemas.openxmlformats.org/officeDocument/2006/relationships/oleObject" Target="../embeddings/oleObject74.bin"/><Relationship Id="rId9" Type="http://schemas.openxmlformats.org/officeDocument/2006/relationships/image" Target="../media/image192.emf"/><Relationship Id="rId14" Type="http://schemas.openxmlformats.org/officeDocument/2006/relationships/image" Target="../media/image188.wmf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em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emf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0.bin"/><Relationship Id="rId13" Type="http://schemas.openxmlformats.org/officeDocument/2006/relationships/image" Target="../media/image206.emf"/><Relationship Id="rId3" Type="http://schemas.openxmlformats.org/officeDocument/2006/relationships/image" Target="../media/image202.emf"/><Relationship Id="rId7" Type="http://schemas.openxmlformats.org/officeDocument/2006/relationships/image" Target="../media/image204.emf"/><Relationship Id="rId12" Type="http://schemas.openxmlformats.org/officeDocument/2006/relationships/image" Target="../media/image200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2.vml"/><Relationship Id="rId6" Type="http://schemas.openxmlformats.org/officeDocument/2006/relationships/image" Target="../media/image198.wmf"/><Relationship Id="rId11" Type="http://schemas.openxmlformats.org/officeDocument/2006/relationships/oleObject" Target="../embeddings/oleObject81.bin"/><Relationship Id="rId5" Type="http://schemas.openxmlformats.org/officeDocument/2006/relationships/oleObject" Target="../embeddings/oleObject79.bin"/><Relationship Id="rId15" Type="http://schemas.openxmlformats.org/officeDocument/2006/relationships/image" Target="../media/image201.wmf"/><Relationship Id="rId10" Type="http://schemas.openxmlformats.org/officeDocument/2006/relationships/image" Target="../media/image205.emf"/><Relationship Id="rId4" Type="http://schemas.openxmlformats.org/officeDocument/2006/relationships/image" Target="../media/image203.emf"/><Relationship Id="rId9" Type="http://schemas.openxmlformats.org/officeDocument/2006/relationships/image" Target="../media/image199.wmf"/><Relationship Id="rId14" Type="http://schemas.openxmlformats.org/officeDocument/2006/relationships/oleObject" Target="../embeddings/oleObject82.bin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3.vml"/><Relationship Id="rId6" Type="http://schemas.openxmlformats.org/officeDocument/2006/relationships/image" Target="../media/image209.emf"/><Relationship Id="rId5" Type="http://schemas.openxmlformats.org/officeDocument/2006/relationships/image" Target="../media/image207.wmf"/><Relationship Id="rId4" Type="http://schemas.openxmlformats.org/officeDocument/2006/relationships/oleObject" Target="../embeddings/oleObject83.bin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1.wmf"/><Relationship Id="rId13" Type="http://schemas.openxmlformats.org/officeDocument/2006/relationships/image" Target="../media/image212.wmf"/><Relationship Id="rId3" Type="http://schemas.openxmlformats.org/officeDocument/2006/relationships/image" Target="../media/image214.emf"/><Relationship Id="rId7" Type="http://schemas.openxmlformats.org/officeDocument/2006/relationships/oleObject" Target="../embeddings/oleObject85.bin"/><Relationship Id="rId12" Type="http://schemas.openxmlformats.org/officeDocument/2006/relationships/oleObject" Target="../embeddings/oleObject86.bin"/><Relationship Id="rId17" Type="http://schemas.openxmlformats.org/officeDocument/2006/relationships/image" Target="../media/image220.e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13.wmf"/><Relationship Id="rId1" Type="http://schemas.openxmlformats.org/officeDocument/2006/relationships/vmlDrawing" Target="../drawings/vmlDrawing34.vml"/><Relationship Id="rId6" Type="http://schemas.openxmlformats.org/officeDocument/2006/relationships/image" Target="../media/image215.emf"/><Relationship Id="rId11" Type="http://schemas.openxmlformats.org/officeDocument/2006/relationships/image" Target="../media/image218.emf"/><Relationship Id="rId5" Type="http://schemas.openxmlformats.org/officeDocument/2006/relationships/image" Target="../media/image210.wmf"/><Relationship Id="rId15" Type="http://schemas.openxmlformats.org/officeDocument/2006/relationships/oleObject" Target="../embeddings/oleObject87.bin"/><Relationship Id="rId10" Type="http://schemas.openxmlformats.org/officeDocument/2006/relationships/image" Target="../media/image217.emf"/><Relationship Id="rId4" Type="http://schemas.openxmlformats.org/officeDocument/2006/relationships/oleObject" Target="../embeddings/oleObject84.bin"/><Relationship Id="rId9" Type="http://schemas.openxmlformats.org/officeDocument/2006/relationships/image" Target="../media/image216.emf"/><Relationship Id="rId14" Type="http://schemas.openxmlformats.org/officeDocument/2006/relationships/image" Target="../media/image219.em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2.emf"/><Relationship Id="rId2" Type="http://schemas.openxmlformats.org/officeDocument/2006/relationships/image" Target="../media/image22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5.bin"/><Relationship Id="rId3" Type="http://schemas.openxmlformats.org/officeDocument/2006/relationships/image" Target="../media/image6.png"/><Relationship Id="rId7" Type="http://schemas.openxmlformats.org/officeDocument/2006/relationships/image" Target="../media/image30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28.wmf"/><Relationship Id="rId5" Type="http://schemas.openxmlformats.org/officeDocument/2006/relationships/oleObject" Target="../embeddings/oleObject14.bin"/><Relationship Id="rId4" Type="http://schemas.openxmlformats.org/officeDocument/2006/relationships/image" Target="../media/image7.png"/><Relationship Id="rId9" Type="http://schemas.openxmlformats.org/officeDocument/2006/relationships/image" Target="../media/image29.wmf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3.emf"/><Relationship Id="rId2" Type="http://schemas.openxmlformats.org/officeDocument/2006/relationships/image" Target="../media/image221.pn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4.jpeg"/><Relationship Id="rId7" Type="http://schemas.openxmlformats.org/officeDocument/2006/relationships/image" Target="../media/image226.jpeg"/><Relationship Id="rId2" Type="http://schemas.openxmlformats.org/officeDocument/2006/relationships/hyperlink" Target="http://www.cstor.cn/proTextdetail_10766.html" TargetMode="External"/><Relationship Id="rId1" Type="http://schemas.openxmlformats.org/officeDocument/2006/relationships/slideLayout" Target="../slideLayouts/slideLayout18.xml"/><Relationship Id="rId6" Type="http://schemas.openxmlformats.org/officeDocument/2006/relationships/hyperlink" Target="http://www.cstor.cn/proTextdetail_11007.html" TargetMode="External"/><Relationship Id="rId5" Type="http://schemas.openxmlformats.org/officeDocument/2006/relationships/image" Target="../media/image225.jpeg"/><Relationship Id="rId4" Type="http://schemas.openxmlformats.org/officeDocument/2006/relationships/hyperlink" Target="http://www.cstor.cn/proTextdetail_12031.html" TargetMode="Externa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9.png"/><Relationship Id="rId13" Type="http://schemas.openxmlformats.org/officeDocument/2006/relationships/hyperlink" Target="http://www.pm25.org.cn/" TargetMode="External"/><Relationship Id="rId18" Type="http://schemas.openxmlformats.org/officeDocument/2006/relationships/image" Target="../media/image234.png"/><Relationship Id="rId26" Type="http://schemas.openxmlformats.org/officeDocument/2006/relationships/image" Target="../media/image239.jpeg"/><Relationship Id="rId3" Type="http://schemas.openxmlformats.org/officeDocument/2006/relationships/hyperlink" Target="http://www.chinaznyj.com/" TargetMode="External"/><Relationship Id="rId21" Type="http://schemas.openxmlformats.org/officeDocument/2006/relationships/hyperlink" Target="http://www.smartcitychina.cn/" TargetMode="External"/><Relationship Id="rId7" Type="http://schemas.openxmlformats.org/officeDocument/2006/relationships/hyperlink" Target="http://www.chinaaiworld.cn/" TargetMode="External"/><Relationship Id="rId12" Type="http://schemas.openxmlformats.org/officeDocument/2006/relationships/image" Target="../media/image231.png"/><Relationship Id="rId17" Type="http://schemas.openxmlformats.org/officeDocument/2006/relationships/hyperlink" Target="http://www.thebigdata.cn/" TargetMode="External"/><Relationship Id="rId25" Type="http://schemas.openxmlformats.org/officeDocument/2006/relationships/image" Target="../media/image238.png"/><Relationship Id="rId2" Type="http://schemas.openxmlformats.org/officeDocument/2006/relationships/hyperlink" Target="http://www.wanwuyun.com/" TargetMode="External"/><Relationship Id="rId16" Type="http://schemas.openxmlformats.org/officeDocument/2006/relationships/image" Target="../media/image233.png"/><Relationship Id="rId20" Type="http://schemas.openxmlformats.org/officeDocument/2006/relationships/image" Target="../media/image235.png"/><Relationship Id="rId29" Type="http://schemas.openxmlformats.org/officeDocument/2006/relationships/image" Target="../media/image2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8.png"/><Relationship Id="rId11" Type="http://schemas.openxmlformats.org/officeDocument/2006/relationships/hyperlink" Target="http://www.dlworld.cn/" TargetMode="External"/><Relationship Id="rId24" Type="http://schemas.openxmlformats.org/officeDocument/2006/relationships/hyperlink" Target="http://www.envicloud.cn/" TargetMode="External"/><Relationship Id="rId5" Type="http://schemas.openxmlformats.org/officeDocument/2006/relationships/hyperlink" Target="http://www.chinacloud.cn/" TargetMode="External"/><Relationship Id="rId15" Type="http://schemas.openxmlformats.org/officeDocument/2006/relationships/hyperlink" Target="http://www.worldstor.cn/" TargetMode="External"/><Relationship Id="rId23" Type="http://schemas.openxmlformats.org/officeDocument/2006/relationships/image" Target="../media/image237.png"/><Relationship Id="rId28" Type="http://schemas.openxmlformats.org/officeDocument/2006/relationships/image" Target="../media/image241.png"/><Relationship Id="rId10" Type="http://schemas.openxmlformats.org/officeDocument/2006/relationships/image" Target="../media/image230.png"/><Relationship Id="rId19" Type="http://schemas.openxmlformats.org/officeDocument/2006/relationships/hyperlink" Target="http://www.netofthings.cn/" TargetMode="External"/><Relationship Id="rId4" Type="http://schemas.openxmlformats.org/officeDocument/2006/relationships/image" Target="../media/image227.png"/><Relationship Id="rId9" Type="http://schemas.openxmlformats.org/officeDocument/2006/relationships/hyperlink" Target="http://www.chinarobots.cn/" TargetMode="External"/><Relationship Id="rId14" Type="http://schemas.openxmlformats.org/officeDocument/2006/relationships/image" Target="../media/image232.png"/><Relationship Id="rId22" Type="http://schemas.openxmlformats.org/officeDocument/2006/relationships/image" Target="../media/image236.png"/><Relationship Id="rId27" Type="http://schemas.openxmlformats.org/officeDocument/2006/relationships/image" Target="../media/image240.jpeg"/></Relationships>
</file>

<file path=ppt/slides/_rels/slide63.xml.rels><?xml version="1.0" encoding="UTF-8" standalone="yes"?>
<Relationships xmlns="http://schemas.openxmlformats.org/package/2006/relationships"><Relationship Id="rId13" Type="http://schemas.openxmlformats.org/officeDocument/2006/relationships/tags" Target="../tags/tag13.xml"/><Relationship Id="rId18" Type="http://schemas.openxmlformats.org/officeDocument/2006/relationships/tags" Target="../tags/tag18.xml"/><Relationship Id="rId26" Type="http://schemas.openxmlformats.org/officeDocument/2006/relationships/image" Target="../media/image244.png"/><Relationship Id="rId39" Type="http://schemas.openxmlformats.org/officeDocument/2006/relationships/image" Target="../media/image257.png"/><Relationship Id="rId21" Type="http://schemas.openxmlformats.org/officeDocument/2006/relationships/tags" Target="../tags/tag21.xml"/><Relationship Id="rId34" Type="http://schemas.openxmlformats.org/officeDocument/2006/relationships/image" Target="../media/image252.png"/><Relationship Id="rId42" Type="http://schemas.openxmlformats.org/officeDocument/2006/relationships/image" Target="../media/image260.png"/><Relationship Id="rId47" Type="http://schemas.openxmlformats.org/officeDocument/2006/relationships/image" Target="../media/image265.png"/><Relationship Id="rId50" Type="http://schemas.openxmlformats.org/officeDocument/2006/relationships/image" Target="../media/image268.png"/><Relationship Id="rId55" Type="http://schemas.openxmlformats.org/officeDocument/2006/relationships/image" Target="../media/image273.png"/><Relationship Id="rId7" Type="http://schemas.openxmlformats.org/officeDocument/2006/relationships/tags" Target="../tags/tag7.xml"/><Relationship Id="rId12" Type="http://schemas.openxmlformats.org/officeDocument/2006/relationships/tags" Target="../tags/tag12.xml"/><Relationship Id="rId17" Type="http://schemas.openxmlformats.org/officeDocument/2006/relationships/tags" Target="../tags/tag17.xml"/><Relationship Id="rId25" Type="http://schemas.openxmlformats.org/officeDocument/2006/relationships/image" Target="../media/image243.png"/><Relationship Id="rId33" Type="http://schemas.openxmlformats.org/officeDocument/2006/relationships/image" Target="../media/image251.png"/><Relationship Id="rId38" Type="http://schemas.openxmlformats.org/officeDocument/2006/relationships/image" Target="../media/image256.png"/><Relationship Id="rId46" Type="http://schemas.openxmlformats.org/officeDocument/2006/relationships/image" Target="../media/image264.png"/><Relationship Id="rId2" Type="http://schemas.openxmlformats.org/officeDocument/2006/relationships/tags" Target="../tags/tag2.xml"/><Relationship Id="rId16" Type="http://schemas.openxmlformats.org/officeDocument/2006/relationships/tags" Target="../tags/tag16.xml"/><Relationship Id="rId20" Type="http://schemas.openxmlformats.org/officeDocument/2006/relationships/tags" Target="../tags/tag20.xml"/><Relationship Id="rId29" Type="http://schemas.openxmlformats.org/officeDocument/2006/relationships/image" Target="../media/image247.png"/><Relationship Id="rId41" Type="http://schemas.openxmlformats.org/officeDocument/2006/relationships/image" Target="../media/image259.png"/><Relationship Id="rId54" Type="http://schemas.openxmlformats.org/officeDocument/2006/relationships/image" Target="../media/image272.pn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24" Type="http://schemas.openxmlformats.org/officeDocument/2006/relationships/slideLayout" Target="../slideLayouts/slideLayout2.xml"/><Relationship Id="rId32" Type="http://schemas.openxmlformats.org/officeDocument/2006/relationships/image" Target="../media/image250.png"/><Relationship Id="rId37" Type="http://schemas.openxmlformats.org/officeDocument/2006/relationships/image" Target="../media/image255.png"/><Relationship Id="rId40" Type="http://schemas.openxmlformats.org/officeDocument/2006/relationships/image" Target="../media/image258.png"/><Relationship Id="rId45" Type="http://schemas.openxmlformats.org/officeDocument/2006/relationships/image" Target="../media/image263.png"/><Relationship Id="rId53" Type="http://schemas.openxmlformats.org/officeDocument/2006/relationships/image" Target="../media/image271.png"/><Relationship Id="rId5" Type="http://schemas.openxmlformats.org/officeDocument/2006/relationships/tags" Target="../tags/tag5.xml"/><Relationship Id="rId15" Type="http://schemas.openxmlformats.org/officeDocument/2006/relationships/tags" Target="../tags/tag15.xml"/><Relationship Id="rId23" Type="http://schemas.openxmlformats.org/officeDocument/2006/relationships/tags" Target="../tags/tag23.xml"/><Relationship Id="rId28" Type="http://schemas.openxmlformats.org/officeDocument/2006/relationships/image" Target="../media/image246.png"/><Relationship Id="rId36" Type="http://schemas.openxmlformats.org/officeDocument/2006/relationships/image" Target="../media/image254.png"/><Relationship Id="rId49" Type="http://schemas.openxmlformats.org/officeDocument/2006/relationships/image" Target="../media/image267.png"/><Relationship Id="rId10" Type="http://schemas.openxmlformats.org/officeDocument/2006/relationships/tags" Target="../tags/tag10.xml"/><Relationship Id="rId19" Type="http://schemas.openxmlformats.org/officeDocument/2006/relationships/tags" Target="../tags/tag19.xml"/><Relationship Id="rId31" Type="http://schemas.openxmlformats.org/officeDocument/2006/relationships/image" Target="../media/image249.png"/><Relationship Id="rId44" Type="http://schemas.openxmlformats.org/officeDocument/2006/relationships/image" Target="../media/image262.png"/><Relationship Id="rId52" Type="http://schemas.openxmlformats.org/officeDocument/2006/relationships/image" Target="../media/image270.png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tags" Target="../tags/tag14.xml"/><Relationship Id="rId22" Type="http://schemas.openxmlformats.org/officeDocument/2006/relationships/tags" Target="../tags/tag22.xml"/><Relationship Id="rId27" Type="http://schemas.openxmlformats.org/officeDocument/2006/relationships/image" Target="../media/image245.png"/><Relationship Id="rId30" Type="http://schemas.openxmlformats.org/officeDocument/2006/relationships/image" Target="../media/image248.png"/><Relationship Id="rId35" Type="http://schemas.openxmlformats.org/officeDocument/2006/relationships/image" Target="../media/image253.png"/><Relationship Id="rId43" Type="http://schemas.openxmlformats.org/officeDocument/2006/relationships/image" Target="../media/image261.png"/><Relationship Id="rId48" Type="http://schemas.openxmlformats.org/officeDocument/2006/relationships/image" Target="../media/image266.png"/><Relationship Id="rId8" Type="http://schemas.openxmlformats.org/officeDocument/2006/relationships/tags" Target="../tags/tag8.xml"/><Relationship Id="rId51" Type="http://schemas.openxmlformats.org/officeDocument/2006/relationships/image" Target="../media/image269.png"/><Relationship Id="rId3" Type="http://schemas.openxmlformats.org/officeDocument/2006/relationships/tags" Target="../tags/tag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wmf"/><Relationship Id="rId3" Type="http://schemas.openxmlformats.org/officeDocument/2006/relationships/image" Target="../media/image6.png"/><Relationship Id="rId7" Type="http://schemas.openxmlformats.org/officeDocument/2006/relationships/oleObject" Target="../embeddings/oleObject1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32.wmf"/><Relationship Id="rId5" Type="http://schemas.openxmlformats.org/officeDocument/2006/relationships/oleObject" Target="../embeddings/oleObject16.bin"/><Relationship Id="rId10" Type="http://schemas.openxmlformats.org/officeDocument/2006/relationships/image" Target="../media/image34.wmf"/><Relationship Id="rId4" Type="http://schemas.openxmlformats.org/officeDocument/2006/relationships/image" Target="../media/image7.png"/><Relationship Id="rId9" Type="http://schemas.openxmlformats.org/officeDocument/2006/relationships/oleObject" Target="../embeddings/oleObject18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emf"/><Relationship Id="rId4" Type="http://schemas.openxmlformats.org/officeDocument/2006/relationships/image" Target="../media/image3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/>
          <p:cNvSpPr/>
          <p:nvPr/>
        </p:nvSpPr>
        <p:spPr>
          <a:xfrm>
            <a:off x="-7143" y="-9147"/>
            <a:ext cx="9158090" cy="3821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7929" y="38314"/>
            <a:ext cx="2068830" cy="2990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350" dirty="0">
                <a:solidFill>
                  <a:schemeClr val="bg1"/>
                </a:solidFill>
              </a:rPr>
              <a:t>高级大数据人才培养丛书</a:t>
            </a:r>
          </a:p>
        </p:txBody>
      </p:sp>
      <p:sp>
        <p:nvSpPr>
          <p:cNvPr id="8" name="矩形 7"/>
          <p:cNvSpPr/>
          <p:nvPr/>
        </p:nvSpPr>
        <p:spPr>
          <a:xfrm>
            <a:off x="8790305" y="3072130"/>
            <a:ext cx="368300" cy="323977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pic>
        <p:nvPicPr>
          <p:cNvPr id="14" name="图片 13" descr="timgE8ADISUU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35350" y="6337300"/>
            <a:ext cx="2400300" cy="520700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>
            <a:off x="1718945" y="2028825"/>
            <a:ext cx="6269990" cy="86400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1459230" y="2028825"/>
            <a:ext cx="259715" cy="864870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00066"/>
              </a:solidFill>
            </a:endParaRPr>
          </a:p>
        </p:txBody>
      </p:sp>
      <p:sp>
        <p:nvSpPr>
          <p:cNvPr id="22" name="TextBox 6"/>
          <p:cNvSpPr txBox="1"/>
          <p:nvPr/>
        </p:nvSpPr>
        <p:spPr>
          <a:xfrm>
            <a:off x="1719235" y="2476495"/>
            <a:ext cx="62700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邱  硕    林洪伟   主编                赵海峰  张国印     副主编</a:t>
            </a:r>
          </a:p>
        </p:txBody>
      </p:sp>
      <p:sp>
        <p:nvSpPr>
          <p:cNvPr id="23" name="Freeform 25"/>
          <p:cNvSpPr>
            <a:spLocks noEditPoints="1"/>
          </p:cNvSpPr>
          <p:nvPr/>
        </p:nvSpPr>
        <p:spPr bwMode="auto">
          <a:xfrm>
            <a:off x="3199590" y="2585844"/>
            <a:ext cx="130969" cy="119856"/>
          </a:xfrm>
          <a:custGeom>
            <a:avLst/>
            <a:gdLst>
              <a:gd name="T0" fmla="*/ 35 w 70"/>
              <a:gd name="T1" fmla="*/ 0 h 64"/>
              <a:gd name="T2" fmla="*/ 12 w 70"/>
              <a:gd name="T3" fmla="*/ 10 h 64"/>
              <a:gd name="T4" fmla="*/ 12 w 70"/>
              <a:gd name="T5" fmla="*/ 55 h 64"/>
              <a:gd name="T6" fmla="*/ 35 w 70"/>
              <a:gd name="T7" fmla="*/ 64 h 64"/>
              <a:gd name="T8" fmla="*/ 57 w 70"/>
              <a:gd name="T9" fmla="*/ 55 h 64"/>
              <a:gd name="T10" fmla="*/ 57 w 70"/>
              <a:gd name="T11" fmla="*/ 10 h 64"/>
              <a:gd name="T12" fmla="*/ 35 w 70"/>
              <a:gd name="T13" fmla="*/ 0 h 64"/>
              <a:gd name="T14" fmla="*/ 54 w 70"/>
              <a:gd name="T15" fmla="*/ 52 h 64"/>
              <a:gd name="T16" fmla="*/ 35 w 70"/>
              <a:gd name="T17" fmla="*/ 60 h 64"/>
              <a:gd name="T18" fmla="*/ 15 w 70"/>
              <a:gd name="T19" fmla="*/ 52 h 64"/>
              <a:gd name="T20" fmla="*/ 7 w 70"/>
              <a:gd name="T21" fmla="*/ 32 h 64"/>
              <a:gd name="T22" fmla="*/ 15 w 70"/>
              <a:gd name="T23" fmla="*/ 13 h 64"/>
              <a:gd name="T24" fmla="*/ 35 w 70"/>
              <a:gd name="T25" fmla="*/ 5 h 64"/>
              <a:gd name="T26" fmla="*/ 54 w 70"/>
              <a:gd name="T27" fmla="*/ 13 h 64"/>
              <a:gd name="T28" fmla="*/ 62 w 70"/>
              <a:gd name="T29" fmla="*/ 32 h 64"/>
              <a:gd name="T30" fmla="*/ 54 w 70"/>
              <a:gd name="T31" fmla="*/ 52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70" h="64">
                <a:moveTo>
                  <a:pt x="35" y="0"/>
                </a:moveTo>
                <a:cubicBezTo>
                  <a:pt x="26" y="0"/>
                  <a:pt x="18" y="4"/>
                  <a:pt x="12" y="10"/>
                </a:cubicBezTo>
                <a:cubicBezTo>
                  <a:pt x="0" y="22"/>
                  <a:pt x="0" y="42"/>
                  <a:pt x="12" y="55"/>
                </a:cubicBezTo>
                <a:cubicBezTo>
                  <a:pt x="18" y="61"/>
                  <a:pt x="26" y="64"/>
                  <a:pt x="35" y="64"/>
                </a:cubicBezTo>
                <a:cubicBezTo>
                  <a:pt x="43" y="64"/>
                  <a:pt x="51" y="61"/>
                  <a:pt x="57" y="55"/>
                </a:cubicBezTo>
                <a:cubicBezTo>
                  <a:pt x="70" y="42"/>
                  <a:pt x="70" y="22"/>
                  <a:pt x="57" y="10"/>
                </a:cubicBezTo>
                <a:cubicBezTo>
                  <a:pt x="51" y="4"/>
                  <a:pt x="43" y="0"/>
                  <a:pt x="35" y="0"/>
                </a:cubicBezTo>
                <a:close/>
                <a:moveTo>
                  <a:pt x="54" y="52"/>
                </a:moveTo>
                <a:cubicBezTo>
                  <a:pt x="49" y="57"/>
                  <a:pt x="42" y="60"/>
                  <a:pt x="35" y="60"/>
                </a:cubicBezTo>
                <a:cubicBezTo>
                  <a:pt x="27" y="60"/>
                  <a:pt x="21" y="57"/>
                  <a:pt x="15" y="52"/>
                </a:cubicBezTo>
                <a:cubicBezTo>
                  <a:pt x="10" y="46"/>
                  <a:pt x="7" y="40"/>
                  <a:pt x="7" y="32"/>
                </a:cubicBezTo>
                <a:cubicBezTo>
                  <a:pt x="7" y="25"/>
                  <a:pt x="10" y="18"/>
                  <a:pt x="15" y="13"/>
                </a:cubicBezTo>
                <a:cubicBezTo>
                  <a:pt x="21" y="8"/>
                  <a:pt x="27" y="5"/>
                  <a:pt x="35" y="5"/>
                </a:cubicBezTo>
                <a:cubicBezTo>
                  <a:pt x="42" y="5"/>
                  <a:pt x="49" y="8"/>
                  <a:pt x="54" y="13"/>
                </a:cubicBezTo>
                <a:cubicBezTo>
                  <a:pt x="59" y="18"/>
                  <a:pt x="62" y="25"/>
                  <a:pt x="62" y="32"/>
                </a:cubicBezTo>
                <a:cubicBezTo>
                  <a:pt x="62" y="40"/>
                  <a:pt x="59" y="46"/>
                  <a:pt x="54" y="52"/>
                </a:cubicBez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5" name="TextBox 2"/>
          <p:cNvSpPr txBox="1"/>
          <p:nvPr/>
        </p:nvSpPr>
        <p:spPr>
          <a:xfrm rot="16200000">
            <a:off x="7025005" y="697865"/>
            <a:ext cx="921385" cy="100584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altLang="zh-CN" sz="2400" b="1" dirty="0">
                <a:solidFill>
                  <a:srgbClr val="000066"/>
                </a:solidFill>
              </a:rPr>
              <a:t>BIG </a:t>
            </a:r>
          </a:p>
          <a:p>
            <a:r>
              <a:rPr lang="en-US" altLang="zh-CN" sz="2400" b="1" dirty="0">
                <a:solidFill>
                  <a:srgbClr val="000066"/>
                </a:solidFill>
              </a:rPr>
              <a:t>DATA</a:t>
            </a:r>
          </a:p>
        </p:txBody>
      </p:sp>
      <p:sp>
        <p:nvSpPr>
          <p:cNvPr id="28" name="TextBox 6"/>
          <p:cNvSpPr txBox="1"/>
          <p:nvPr/>
        </p:nvSpPr>
        <p:spPr>
          <a:xfrm>
            <a:off x="1719235" y="2127968"/>
            <a:ext cx="6270084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刘  鹏    张  燕    总主编</a:t>
            </a:r>
          </a:p>
        </p:txBody>
      </p:sp>
      <p:sp>
        <p:nvSpPr>
          <p:cNvPr id="29" name="Freeform 25"/>
          <p:cNvSpPr>
            <a:spLocks noEditPoints="1"/>
          </p:cNvSpPr>
          <p:nvPr/>
        </p:nvSpPr>
        <p:spPr bwMode="auto">
          <a:xfrm>
            <a:off x="3196118" y="2218638"/>
            <a:ext cx="130969" cy="119856"/>
          </a:xfrm>
          <a:custGeom>
            <a:avLst/>
            <a:gdLst>
              <a:gd name="T0" fmla="*/ 35 w 70"/>
              <a:gd name="T1" fmla="*/ 0 h 64"/>
              <a:gd name="T2" fmla="*/ 12 w 70"/>
              <a:gd name="T3" fmla="*/ 10 h 64"/>
              <a:gd name="T4" fmla="*/ 12 w 70"/>
              <a:gd name="T5" fmla="*/ 55 h 64"/>
              <a:gd name="T6" fmla="*/ 35 w 70"/>
              <a:gd name="T7" fmla="*/ 64 h 64"/>
              <a:gd name="T8" fmla="*/ 57 w 70"/>
              <a:gd name="T9" fmla="*/ 55 h 64"/>
              <a:gd name="T10" fmla="*/ 57 w 70"/>
              <a:gd name="T11" fmla="*/ 10 h 64"/>
              <a:gd name="T12" fmla="*/ 35 w 70"/>
              <a:gd name="T13" fmla="*/ 0 h 64"/>
              <a:gd name="T14" fmla="*/ 54 w 70"/>
              <a:gd name="T15" fmla="*/ 52 h 64"/>
              <a:gd name="T16" fmla="*/ 35 w 70"/>
              <a:gd name="T17" fmla="*/ 60 h 64"/>
              <a:gd name="T18" fmla="*/ 15 w 70"/>
              <a:gd name="T19" fmla="*/ 52 h 64"/>
              <a:gd name="T20" fmla="*/ 7 w 70"/>
              <a:gd name="T21" fmla="*/ 32 h 64"/>
              <a:gd name="T22" fmla="*/ 15 w 70"/>
              <a:gd name="T23" fmla="*/ 13 h 64"/>
              <a:gd name="T24" fmla="*/ 35 w 70"/>
              <a:gd name="T25" fmla="*/ 5 h 64"/>
              <a:gd name="T26" fmla="*/ 54 w 70"/>
              <a:gd name="T27" fmla="*/ 13 h 64"/>
              <a:gd name="T28" fmla="*/ 62 w 70"/>
              <a:gd name="T29" fmla="*/ 32 h 64"/>
              <a:gd name="T30" fmla="*/ 54 w 70"/>
              <a:gd name="T31" fmla="*/ 52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70" h="64">
                <a:moveTo>
                  <a:pt x="35" y="0"/>
                </a:moveTo>
                <a:cubicBezTo>
                  <a:pt x="26" y="0"/>
                  <a:pt x="18" y="4"/>
                  <a:pt x="12" y="10"/>
                </a:cubicBezTo>
                <a:cubicBezTo>
                  <a:pt x="0" y="22"/>
                  <a:pt x="0" y="42"/>
                  <a:pt x="12" y="55"/>
                </a:cubicBezTo>
                <a:cubicBezTo>
                  <a:pt x="18" y="61"/>
                  <a:pt x="26" y="64"/>
                  <a:pt x="35" y="64"/>
                </a:cubicBezTo>
                <a:cubicBezTo>
                  <a:pt x="43" y="64"/>
                  <a:pt x="51" y="61"/>
                  <a:pt x="57" y="55"/>
                </a:cubicBezTo>
                <a:cubicBezTo>
                  <a:pt x="70" y="42"/>
                  <a:pt x="70" y="22"/>
                  <a:pt x="57" y="10"/>
                </a:cubicBezTo>
                <a:cubicBezTo>
                  <a:pt x="51" y="4"/>
                  <a:pt x="43" y="0"/>
                  <a:pt x="35" y="0"/>
                </a:cubicBezTo>
                <a:close/>
                <a:moveTo>
                  <a:pt x="54" y="52"/>
                </a:moveTo>
                <a:cubicBezTo>
                  <a:pt x="49" y="57"/>
                  <a:pt x="42" y="60"/>
                  <a:pt x="35" y="60"/>
                </a:cubicBezTo>
                <a:cubicBezTo>
                  <a:pt x="27" y="60"/>
                  <a:pt x="21" y="57"/>
                  <a:pt x="15" y="52"/>
                </a:cubicBezTo>
                <a:cubicBezTo>
                  <a:pt x="10" y="46"/>
                  <a:pt x="7" y="40"/>
                  <a:pt x="7" y="32"/>
                </a:cubicBezTo>
                <a:cubicBezTo>
                  <a:pt x="7" y="25"/>
                  <a:pt x="10" y="18"/>
                  <a:pt x="15" y="13"/>
                </a:cubicBezTo>
                <a:cubicBezTo>
                  <a:pt x="21" y="8"/>
                  <a:pt x="27" y="5"/>
                  <a:pt x="35" y="5"/>
                </a:cubicBezTo>
                <a:cubicBezTo>
                  <a:pt x="42" y="5"/>
                  <a:pt x="49" y="8"/>
                  <a:pt x="54" y="13"/>
                </a:cubicBezTo>
                <a:cubicBezTo>
                  <a:pt x="59" y="18"/>
                  <a:pt x="62" y="25"/>
                  <a:pt x="62" y="32"/>
                </a:cubicBezTo>
                <a:cubicBezTo>
                  <a:pt x="62" y="40"/>
                  <a:pt x="59" y="46"/>
                  <a:pt x="54" y="52"/>
                </a:cubicBez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0" name="矩形 29"/>
          <p:cNvSpPr/>
          <p:nvPr/>
        </p:nvSpPr>
        <p:spPr>
          <a:xfrm>
            <a:off x="1459230" y="786130"/>
            <a:ext cx="5650865" cy="829945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zh-CN" altLang="en-US" sz="4800" b="1" spc="300" dirty="0">
                <a:ln w="11430"/>
                <a:solidFill>
                  <a:srgbClr val="00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大数据数学基础</a:t>
            </a:r>
          </a:p>
        </p:txBody>
      </p:sp>
      <p:sp>
        <p:nvSpPr>
          <p:cNvPr id="4" name="Freeform 25"/>
          <p:cNvSpPr>
            <a:spLocks noEditPoints="1"/>
          </p:cNvSpPr>
          <p:nvPr/>
        </p:nvSpPr>
        <p:spPr bwMode="auto">
          <a:xfrm>
            <a:off x="6200201" y="2584778"/>
            <a:ext cx="130969" cy="119856"/>
          </a:xfrm>
          <a:custGeom>
            <a:avLst/>
            <a:gdLst>
              <a:gd name="T0" fmla="*/ 35 w 70"/>
              <a:gd name="T1" fmla="*/ 0 h 64"/>
              <a:gd name="T2" fmla="*/ 12 w 70"/>
              <a:gd name="T3" fmla="*/ 10 h 64"/>
              <a:gd name="T4" fmla="*/ 12 w 70"/>
              <a:gd name="T5" fmla="*/ 55 h 64"/>
              <a:gd name="T6" fmla="*/ 35 w 70"/>
              <a:gd name="T7" fmla="*/ 64 h 64"/>
              <a:gd name="T8" fmla="*/ 57 w 70"/>
              <a:gd name="T9" fmla="*/ 55 h 64"/>
              <a:gd name="T10" fmla="*/ 57 w 70"/>
              <a:gd name="T11" fmla="*/ 10 h 64"/>
              <a:gd name="T12" fmla="*/ 35 w 70"/>
              <a:gd name="T13" fmla="*/ 0 h 64"/>
              <a:gd name="T14" fmla="*/ 54 w 70"/>
              <a:gd name="T15" fmla="*/ 52 h 64"/>
              <a:gd name="T16" fmla="*/ 35 w 70"/>
              <a:gd name="T17" fmla="*/ 60 h 64"/>
              <a:gd name="T18" fmla="*/ 15 w 70"/>
              <a:gd name="T19" fmla="*/ 52 h 64"/>
              <a:gd name="T20" fmla="*/ 7 w 70"/>
              <a:gd name="T21" fmla="*/ 32 h 64"/>
              <a:gd name="T22" fmla="*/ 15 w 70"/>
              <a:gd name="T23" fmla="*/ 13 h 64"/>
              <a:gd name="T24" fmla="*/ 35 w 70"/>
              <a:gd name="T25" fmla="*/ 5 h 64"/>
              <a:gd name="T26" fmla="*/ 54 w 70"/>
              <a:gd name="T27" fmla="*/ 13 h 64"/>
              <a:gd name="T28" fmla="*/ 62 w 70"/>
              <a:gd name="T29" fmla="*/ 32 h 64"/>
              <a:gd name="T30" fmla="*/ 54 w 70"/>
              <a:gd name="T31" fmla="*/ 52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70" h="64">
                <a:moveTo>
                  <a:pt x="35" y="0"/>
                </a:moveTo>
                <a:cubicBezTo>
                  <a:pt x="26" y="0"/>
                  <a:pt x="18" y="4"/>
                  <a:pt x="12" y="10"/>
                </a:cubicBezTo>
                <a:cubicBezTo>
                  <a:pt x="0" y="22"/>
                  <a:pt x="0" y="42"/>
                  <a:pt x="12" y="55"/>
                </a:cubicBezTo>
                <a:cubicBezTo>
                  <a:pt x="18" y="61"/>
                  <a:pt x="26" y="64"/>
                  <a:pt x="35" y="64"/>
                </a:cubicBezTo>
                <a:cubicBezTo>
                  <a:pt x="43" y="64"/>
                  <a:pt x="51" y="61"/>
                  <a:pt x="57" y="55"/>
                </a:cubicBezTo>
                <a:cubicBezTo>
                  <a:pt x="70" y="42"/>
                  <a:pt x="70" y="22"/>
                  <a:pt x="57" y="10"/>
                </a:cubicBezTo>
                <a:cubicBezTo>
                  <a:pt x="51" y="4"/>
                  <a:pt x="43" y="0"/>
                  <a:pt x="35" y="0"/>
                </a:cubicBezTo>
                <a:close/>
                <a:moveTo>
                  <a:pt x="54" y="52"/>
                </a:moveTo>
                <a:cubicBezTo>
                  <a:pt x="49" y="57"/>
                  <a:pt x="42" y="60"/>
                  <a:pt x="35" y="60"/>
                </a:cubicBezTo>
                <a:cubicBezTo>
                  <a:pt x="27" y="60"/>
                  <a:pt x="21" y="57"/>
                  <a:pt x="15" y="52"/>
                </a:cubicBezTo>
                <a:cubicBezTo>
                  <a:pt x="10" y="46"/>
                  <a:pt x="7" y="40"/>
                  <a:pt x="7" y="32"/>
                </a:cubicBezTo>
                <a:cubicBezTo>
                  <a:pt x="7" y="25"/>
                  <a:pt x="10" y="18"/>
                  <a:pt x="15" y="13"/>
                </a:cubicBezTo>
                <a:cubicBezTo>
                  <a:pt x="21" y="8"/>
                  <a:pt x="27" y="5"/>
                  <a:pt x="35" y="5"/>
                </a:cubicBezTo>
                <a:cubicBezTo>
                  <a:pt x="42" y="5"/>
                  <a:pt x="49" y="8"/>
                  <a:pt x="54" y="13"/>
                </a:cubicBezTo>
                <a:cubicBezTo>
                  <a:pt x="59" y="18"/>
                  <a:pt x="62" y="25"/>
                  <a:pt x="62" y="32"/>
                </a:cubicBezTo>
                <a:cubicBezTo>
                  <a:pt x="62" y="40"/>
                  <a:pt x="59" y="46"/>
                  <a:pt x="54" y="52"/>
                </a:cubicBez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230" y="3163735"/>
            <a:ext cx="6529705" cy="305719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298671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 b="1" spc="225" dirty="0">
                <a:solidFill>
                  <a:prstClr val="white"/>
                </a:solidFill>
              </a:rPr>
              <a:t>2.1  </a:t>
            </a:r>
            <a:r>
              <a:rPr lang="zh-CN" altLang="en-US" sz="2100" b="1" spc="225" dirty="0">
                <a:solidFill>
                  <a:prstClr val="white"/>
                </a:solidFill>
              </a:rPr>
              <a:t>一元函数的导数</a:t>
            </a: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sp>
        <p:nvSpPr>
          <p:cNvPr id="10" name="文本框 27"/>
          <p:cNvSpPr txBox="1"/>
          <p:nvPr/>
        </p:nvSpPr>
        <p:spPr>
          <a:xfrm>
            <a:off x="6333077" y="234392"/>
            <a:ext cx="167225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>
                <a:solidFill>
                  <a:prstClr val="white"/>
                </a:solidFill>
              </a:rPr>
              <a:t>第二章  微积分基础</a:t>
            </a:r>
          </a:p>
        </p:txBody>
      </p:sp>
      <p:pic>
        <p:nvPicPr>
          <p:cNvPr id="28" name="27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30 CuadroTexto"/>
          <p:cNvSpPr txBox="1"/>
          <p:nvPr/>
        </p:nvSpPr>
        <p:spPr>
          <a:xfrm>
            <a:off x="4467225" y="6261691"/>
            <a:ext cx="315913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200" b="1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of</a:t>
            </a:r>
            <a:endParaRPr lang="es-ES" sz="1200" b="1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30" name="31 CuadroTexto"/>
          <p:cNvSpPr txBox="1"/>
          <p:nvPr/>
        </p:nvSpPr>
        <p:spPr>
          <a:xfrm>
            <a:off x="4729199" y="6267161"/>
            <a:ext cx="370840" cy="27559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s-HN" sz="1200" b="1" dirty="0">
                <a:solidFill>
                  <a:schemeClr val="bg1">
                    <a:lumMod val="50000"/>
                  </a:schemeClr>
                </a:solidFill>
              </a:rPr>
              <a:t>31</a:t>
            </a:r>
          </a:p>
        </p:txBody>
      </p:sp>
      <p:pic>
        <p:nvPicPr>
          <p:cNvPr id="31" name="Imagen 2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magen 28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灯片编号占位符 5"/>
          <p:cNvSpPr txBox="1"/>
          <p:nvPr/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730C6D-5BB4-4F63-9D16-9EBF769D35DB}" type="slidenum">
              <a:rPr lang="zh-CN" altLang="en-US" smtClean="0"/>
              <a:t>10</a:t>
            </a:fld>
            <a:endParaRPr lang="zh-CN" altLang="en-US" dirty="0"/>
          </a:p>
        </p:txBody>
      </p:sp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8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pic>
        <p:nvPicPr>
          <p:cNvPr id="22" name="图片 21">
            <a:extLst>
              <a:ext uri="{FF2B5EF4-FFF2-40B4-BE49-F238E27FC236}">
                <a16:creationId xmlns="" xmlns:a16="http://schemas.microsoft.com/office/drawing/2014/main" id="{2C6F127C-F922-42D6-B53F-F3FCEA3EE99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564" t="-673" r="57597" b="-21305"/>
          <a:stretch/>
        </p:blipFill>
        <p:spPr>
          <a:xfrm>
            <a:off x="128496" y="934872"/>
            <a:ext cx="4786123" cy="579252"/>
          </a:xfrm>
          <a:prstGeom prst="rect">
            <a:avLst/>
          </a:prstGeom>
        </p:spPr>
      </p:pic>
      <p:graphicFrame>
        <p:nvGraphicFramePr>
          <p:cNvPr id="12" name="对象 11">
            <a:extLst>
              <a:ext uri="{FF2B5EF4-FFF2-40B4-BE49-F238E27FC236}">
                <a16:creationId xmlns="" xmlns:a16="http://schemas.microsoft.com/office/drawing/2014/main" id="{102E9E39-D7C4-4D03-BD9C-B5D6DFA3C4E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027566"/>
              </p:ext>
            </p:extLst>
          </p:nvPr>
        </p:nvGraphicFramePr>
        <p:xfrm>
          <a:off x="817287" y="1404230"/>
          <a:ext cx="5970971" cy="44817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2" name="Equation" r:id="rId6" imgW="4073704" imgH="3057230" progId="Equation.DSMT4">
                  <p:embed/>
                </p:oleObj>
              </mc:Choice>
              <mc:Fallback>
                <p:oleObj name="Equation" r:id="rId6" imgW="4073704" imgH="305723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817287" y="1404230"/>
                        <a:ext cx="5970971" cy="44817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804398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298671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 b="1" spc="225" dirty="0">
                <a:solidFill>
                  <a:prstClr val="white"/>
                </a:solidFill>
              </a:rPr>
              <a:t>2.1  </a:t>
            </a:r>
            <a:r>
              <a:rPr lang="zh-CN" altLang="en-US" sz="2100" b="1" spc="225" dirty="0">
                <a:solidFill>
                  <a:prstClr val="white"/>
                </a:solidFill>
              </a:rPr>
              <a:t>一元函数的导数</a:t>
            </a: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sp>
        <p:nvSpPr>
          <p:cNvPr id="10" name="文本框 27"/>
          <p:cNvSpPr txBox="1"/>
          <p:nvPr/>
        </p:nvSpPr>
        <p:spPr>
          <a:xfrm>
            <a:off x="6333077" y="234392"/>
            <a:ext cx="167225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>
                <a:solidFill>
                  <a:prstClr val="white"/>
                </a:solidFill>
              </a:rPr>
              <a:t>第二章  微积分基础</a:t>
            </a:r>
          </a:p>
        </p:txBody>
      </p:sp>
      <p:pic>
        <p:nvPicPr>
          <p:cNvPr id="28" name="27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30 CuadroTexto"/>
          <p:cNvSpPr txBox="1"/>
          <p:nvPr/>
        </p:nvSpPr>
        <p:spPr>
          <a:xfrm>
            <a:off x="4467225" y="6261691"/>
            <a:ext cx="315913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200" b="1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of</a:t>
            </a:r>
            <a:endParaRPr lang="es-ES" sz="1200" b="1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30" name="31 CuadroTexto"/>
          <p:cNvSpPr txBox="1"/>
          <p:nvPr/>
        </p:nvSpPr>
        <p:spPr>
          <a:xfrm>
            <a:off x="4729199" y="6267161"/>
            <a:ext cx="370840" cy="27559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s-HN" sz="1200" b="1" dirty="0">
                <a:solidFill>
                  <a:schemeClr val="bg1">
                    <a:lumMod val="50000"/>
                  </a:schemeClr>
                </a:solidFill>
              </a:rPr>
              <a:t>31</a:t>
            </a:r>
          </a:p>
        </p:txBody>
      </p:sp>
      <p:pic>
        <p:nvPicPr>
          <p:cNvPr id="31" name="Imagen 2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magen 28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灯片编号占位符 5"/>
          <p:cNvSpPr txBox="1"/>
          <p:nvPr/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730C6D-5BB4-4F63-9D16-9EBF769D35DB}" type="slidenum">
              <a:rPr lang="zh-CN" altLang="en-US" smtClean="0"/>
              <a:t>11</a:t>
            </a:fld>
            <a:endParaRPr lang="zh-CN" altLang="en-US" dirty="0"/>
          </a:p>
        </p:txBody>
      </p:sp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8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graphicFrame>
        <p:nvGraphicFramePr>
          <p:cNvPr id="11" name="对象 10">
            <a:extLst>
              <a:ext uri="{FF2B5EF4-FFF2-40B4-BE49-F238E27FC236}">
                <a16:creationId xmlns="" xmlns:a16="http://schemas.microsoft.com/office/drawing/2014/main" id="{4320BDD5-EF7A-4C5A-A4AF-F1D81FE9E06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719699"/>
              </p:ext>
            </p:extLst>
          </p:nvPr>
        </p:nvGraphicFramePr>
        <p:xfrm>
          <a:off x="899303" y="882256"/>
          <a:ext cx="4309284" cy="55140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6" name="Equation" r:id="rId5" imgW="2361960" imgH="3022560" progId="Equation.DSMT4">
                  <p:embed/>
                </p:oleObj>
              </mc:Choice>
              <mc:Fallback>
                <p:oleObj name="Equation" r:id="rId5" imgW="2361960" imgH="30225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99303" y="882256"/>
                        <a:ext cx="4309284" cy="551403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028084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298671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 b="1" spc="225" dirty="0">
                <a:solidFill>
                  <a:prstClr val="white"/>
                </a:solidFill>
              </a:rPr>
              <a:t>2.1  </a:t>
            </a:r>
            <a:r>
              <a:rPr lang="zh-CN" altLang="en-US" sz="2100" b="1" spc="225" dirty="0">
                <a:solidFill>
                  <a:prstClr val="white"/>
                </a:solidFill>
              </a:rPr>
              <a:t>一元函数的导数</a:t>
            </a:r>
          </a:p>
          <a:p>
            <a:endParaRPr lang="zh-CN" altLang="zh-CN" sz="2100" b="1" spc="225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sp>
        <p:nvSpPr>
          <p:cNvPr id="10" name="文本框 27"/>
          <p:cNvSpPr txBox="1"/>
          <p:nvPr/>
        </p:nvSpPr>
        <p:spPr>
          <a:xfrm>
            <a:off x="6333077" y="234392"/>
            <a:ext cx="167225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>
                <a:solidFill>
                  <a:prstClr val="white"/>
                </a:solidFill>
              </a:rPr>
              <a:t>第二章  微积分基础</a:t>
            </a:r>
          </a:p>
        </p:txBody>
      </p:sp>
      <p:pic>
        <p:nvPicPr>
          <p:cNvPr id="28" name="27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30 CuadroTexto"/>
          <p:cNvSpPr txBox="1"/>
          <p:nvPr/>
        </p:nvSpPr>
        <p:spPr>
          <a:xfrm>
            <a:off x="4467225" y="6261691"/>
            <a:ext cx="315913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200" b="1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of</a:t>
            </a:r>
            <a:endParaRPr lang="es-ES" sz="1200" b="1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30" name="31 CuadroTexto"/>
          <p:cNvSpPr txBox="1"/>
          <p:nvPr/>
        </p:nvSpPr>
        <p:spPr>
          <a:xfrm>
            <a:off x="4729199" y="6267161"/>
            <a:ext cx="370840" cy="27559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s-HN" sz="1200" b="1" dirty="0">
                <a:solidFill>
                  <a:schemeClr val="bg1">
                    <a:lumMod val="50000"/>
                  </a:schemeClr>
                </a:solidFill>
              </a:rPr>
              <a:t>31</a:t>
            </a:r>
          </a:p>
        </p:txBody>
      </p:sp>
      <p:pic>
        <p:nvPicPr>
          <p:cNvPr id="31" name="Imagen 2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magen 28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灯片编号占位符 5"/>
          <p:cNvSpPr txBox="1"/>
          <p:nvPr/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730C6D-5BB4-4F63-9D16-9EBF769D35DB}" type="slidenum">
              <a:rPr lang="zh-CN" altLang="en-US" smtClean="0"/>
              <a:t>12</a:t>
            </a:fld>
            <a:endParaRPr lang="zh-CN" altLang="en-US" dirty="0"/>
          </a:p>
        </p:txBody>
      </p:sp>
      <p:sp>
        <p:nvSpPr>
          <p:cNvPr id="12" name="矩形 11"/>
          <p:cNvSpPr/>
          <p:nvPr/>
        </p:nvSpPr>
        <p:spPr>
          <a:xfrm>
            <a:off x="452232" y="889323"/>
            <a:ext cx="24545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accent1">
                    <a:lumMod val="75000"/>
                  </a:schemeClr>
                </a:solidFill>
                <a:sym typeface="+mn-ea"/>
              </a:rPr>
              <a:t>2.1.3  </a:t>
            </a:r>
            <a:r>
              <a:rPr lang="zh-CN" altLang="en-US" dirty="0">
                <a:solidFill>
                  <a:schemeClr val="accent1">
                    <a:lumMod val="75000"/>
                  </a:schemeClr>
                </a:solidFill>
                <a:sym typeface="+mn-ea"/>
              </a:rPr>
              <a:t>函数的求导法则</a:t>
            </a:r>
            <a:endParaRPr lang="en-US" dirty="0">
              <a:solidFill>
                <a:schemeClr val="accent1">
                  <a:lumMod val="75000"/>
                </a:schemeClr>
              </a:solidFill>
              <a:sym typeface="+mn-ea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278406" y="1459200"/>
            <a:ext cx="7915326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800" b="1" kern="100" dirty="0">
                <a:effectLst/>
                <a:latin typeface="Arial" panose="020B0604020202020204" pitchFamily="34" charset="0"/>
                <a:ea typeface="黑体" panose="02010609060101010101" pitchFamily="49" charset="-122"/>
                <a:cs typeface="Times New Roman" panose="02020603050405020304" pitchFamily="18" charset="0"/>
              </a:rPr>
              <a:t>1. </a:t>
            </a:r>
            <a:r>
              <a:rPr lang="zh-CN" altLang="zh-CN" sz="1800" b="1" kern="100" dirty="0">
                <a:effectLst/>
                <a:latin typeface="Arial" panose="020B0604020202020204" pitchFamily="34" charset="0"/>
                <a:ea typeface="黑体" panose="02010609060101010101" pitchFamily="49" charset="-122"/>
                <a:cs typeface="Times New Roman" panose="02020603050405020304" pitchFamily="18" charset="0"/>
              </a:rPr>
              <a:t>函数基本运算的求导法则</a:t>
            </a:r>
          </a:p>
          <a:p>
            <a:endParaRPr lang="zh-CN" altLang="en-US" sz="16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8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graphicFrame>
        <p:nvGraphicFramePr>
          <p:cNvPr id="15" name="对象 14">
            <a:extLst>
              <a:ext uri="{FF2B5EF4-FFF2-40B4-BE49-F238E27FC236}">
                <a16:creationId xmlns="" xmlns:a16="http://schemas.microsoft.com/office/drawing/2014/main" id="{867E3FD2-2B2C-43E9-A982-DD0274F2E4C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4809875"/>
              </p:ext>
            </p:extLst>
          </p:nvPr>
        </p:nvGraphicFramePr>
        <p:xfrm>
          <a:off x="428259" y="1877919"/>
          <a:ext cx="8600235" cy="27149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0" name="Equation" r:id="rId5" imgW="5473440" imgH="1726920" progId="Equation.DSMT4">
                  <p:embed/>
                </p:oleObj>
              </mc:Choice>
              <mc:Fallback>
                <p:oleObj name="Equation" r:id="rId5" imgW="5473440" imgH="17269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28259" y="1877919"/>
                        <a:ext cx="8600235" cy="271497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441510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298671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 b="1" spc="225" dirty="0">
                <a:solidFill>
                  <a:prstClr val="white"/>
                </a:solidFill>
              </a:rPr>
              <a:t>2.1  </a:t>
            </a:r>
            <a:r>
              <a:rPr lang="zh-CN" altLang="en-US" sz="2100" b="1" spc="225" dirty="0">
                <a:solidFill>
                  <a:prstClr val="white"/>
                </a:solidFill>
              </a:rPr>
              <a:t>一元函数的导数</a:t>
            </a:r>
          </a:p>
          <a:p>
            <a:endParaRPr lang="zh-CN" altLang="zh-CN" sz="2100" b="1" spc="225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sp>
        <p:nvSpPr>
          <p:cNvPr id="10" name="文本框 27"/>
          <p:cNvSpPr txBox="1"/>
          <p:nvPr/>
        </p:nvSpPr>
        <p:spPr>
          <a:xfrm>
            <a:off x="6333077" y="234392"/>
            <a:ext cx="167225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>
                <a:solidFill>
                  <a:prstClr val="white"/>
                </a:solidFill>
              </a:rPr>
              <a:t>第二章  微积分基础</a:t>
            </a:r>
          </a:p>
        </p:txBody>
      </p:sp>
      <p:pic>
        <p:nvPicPr>
          <p:cNvPr id="28" name="27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30 CuadroTexto"/>
          <p:cNvSpPr txBox="1"/>
          <p:nvPr/>
        </p:nvSpPr>
        <p:spPr>
          <a:xfrm>
            <a:off x="4467225" y="6261691"/>
            <a:ext cx="315913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200" b="1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of</a:t>
            </a:r>
            <a:endParaRPr lang="es-ES" sz="1200" b="1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30" name="31 CuadroTexto"/>
          <p:cNvSpPr txBox="1"/>
          <p:nvPr/>
        </p:nvSpPr>
        <p:spPr>
          <a:xfrm>
            <a:off x="4729199" y="6267161"/>
            <a:ext cx="370840" cy="27559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s-HN" sz="1200" b="1" dirty="0">
                <a:solidFill>
                  <a:schemeClr val="bg1">
                    <a:lumMod val="50000"/>
                  </a:schemeClr>
                </a:solidFill>
              </a:rPr>
              <a:t>31</a:t>
            </a:r>
          </a:p>
        </p:txBody>
      </p:sp>
      <p:pic>
        <p:nvPicPr>
          <p:cNvPr id="31" name="Imagen 2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magen 28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灯片编号占位符 5"/>
          <p:cNvSpPr txBox="1"/>
          <p:nvPr/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730C6D-5BB4-4F63-9D16-9EBF769D35DB}" type="slidenum">
              <a:rPr lang="zh-CN" altLang="en-US" smtClean="0"/>
              <a:t>13</a:t>
            </a:fld>
            <a:endParaRPr lang="zh-CN" altLang="en-US" dirty="0"/>
          </a:p>
        </p:txBody>
      </p:sp>
      <p:sp>
        <p:nvSpPr>
          <p:cNvPr id="12" name="矩形 11"/>
          <p:cNvSpPr/>
          <p:nvPr/>
        </p:nvSpPr>
        <p:spPr>
          <a:xfrm>
            <a:off x="452232" y="889323"/>
            <a:ext cx="24545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accent1">
                    <a:lumMod val="75000"/>
                  </a:schemeClr>
                </a:solidFill>
                <a:sym typeface="+mn-ea"/>
              </a:rPr>
              <a:t>2.1.3  </a:t>
            </a:r>
            <a:r>
              <a:rPr lang="zh-CN" altLang="en-US" dirty="0">
                <a:solidFill>
                  <a:schemeClr val="accent1">
                    <a:lumMod val="75000"/>
                  </a:schemeClr>
                </a:solidFill>
                <a:sym typeface="+mn-ea"/>
              </a:rPr>
              <a:t>函数的求导法则</a:t>
            </a:r>
            <a:endParaRPr lang="en-US" dirty="0">
              <a:solidFill>
                <a:schemeClr val="accent1">
                  <a:lumMod val="75000"/>
                </a:schemeClr>
              </a:solidFill>
              <a:sym typeface="+mn-ea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14106" y="1773716"/>
            <a:ext cx="4023712" cy="301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66700" algn="just">
              <a:lnSpc>
                <a:spcPts val="1555"/>
              </a:lnSpc>
              <a:spcBef>
                <a:spcPts val="300"/>
              </a:spcBef>
              <a:spcAft>
                <a:spcPts val="300"/>
              </a:spcAft>
              <a:tabLst>
                <a:tab pos="2628265" algn="ctr"/>
                <a:tab pos="5292725" algn="r"/>
              </a:tabLst>
            </a:pPr>
            <a:r>
              <a:rPr lang="en-US" altLang="zh-CN" sz="2000" b="1" kern="100" dirty="0">
                <a:effectLst/>
                <a:latin typeface="Arial" panose="020B0604020202020204" pitchFamily="34" charset="0"/>
                <a:ea typeface="黑体" panose="02010609060101010101" pitchFamily="49" charset="-122"/>
                <a:cs typeface="Times New Roman" panose="02020603050405020304" pitchFamily="18" charset="0"/>
              </a:rPr>
              <a:t>2. </a:t>
            </a:r>
            <a:r>
              <a:rPr lang="zh-CN" altLang="zh-CN" sz="2000" b="1" kern="100" dirty="0">
                <a:effectLst/>
                <a:latin typeface="Arial" panose="020B0604020202020204" pitchFamily="34" charset="0"/>
                <a:ea typeface="黑体" panose="02010609060101010101" pitchFamily="49" charset="-122"/>
                <a:cs typeface="Times New Roman" panose="02020603050405020304" pitchFamily="18" charset="0"/>
              </a:rPr>
              <a:t>反函数的求导法则</a:t>
            </a:r>
          </a:p>
        </p:txBody>
      </p: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8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pic>
        <p:nvPicPr>
          <p:cNvPr id="39" name="图片 38">
            <a:extLst>
              <a:ext uri="{FF2B5EF4-FFF2-40B4-BE49-F238E27FC236}">
                <a16:creationId xmlns="" xmlns:a16="http://schemas.microsoft.com/office/drawing/2014/main" id="{E8C2DDA4-59C9-469C-ACC5-8225B2B5D0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018" y="2064821"/>
            <a:ext cx="9024326" cy="1642987"/>
          </a:xfrm>
          <a:prstGeom prst="rect">
            <a:avLst/>
          </a:prstGeom>
        </p:spPr>
      </p:pic>
      <p:sp>
        <p:nvSpPr>
          <p:cNvPr id="42" name="文本框 41">
            <a:extLst>
              <a:ext uri="{FF2B5EF4-FFF2-40B4-BE49-F238E27FC236}">
                <a16:creationId xmlns="" xmlns:a16="http://schemas.microsoft.com/office/drawing/2014/main" id="{63C332EF-3439-4D03-98AF-8DDBB5B66949}"/>
              </a:ext>
            </a:extLst>
          </p:cNvPr>
          <p:cNvSpPr txBox="1"/>
          <p:nvPr/>
        </p:nvSpPr>
        <p:spPr>
          <a:xfrm>
            <a:off x="361986" y="3446175"/>
            <a:ext cx="457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3.</a:t>
            </a:r>
            <a:r>
              <a:rPr lang="zh-CN" altLang="en-US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复合函数的求导法则</a:t>
            </a:r>
          </a:p>
        </p:txBody>
      </p:sp>
      <p:pic>
        <p:nvPicPr>
          <p:cNvPr id="43" name="图片 42">
            <a:extLst>
              <a:ext uri="{FF2B5EF4-FFF2-40B4-BE49-F238E27FC236}">
                <a16:creationId xmlns="" xmlns:a16="http://schemas.microsoft.com/office/drawing/2014/main" id="{A6E1AA79-16F8-4A84-BEAA-2E568E880B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018" y="4131712"/>
            <a:ext cx="8752199" cy="946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2188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组合 37"/>
          <p:cNvGrpSpPr/>
          <p:nvPr/>
        </p:nvGrpSpPr>
        <p:grpSpPr>
          <a:xfrm>
            <a:off x="1646970" y="2922895"/>
            <a:ext cx="5693399" cy="444332"/>
            <a:chOff x="1807265" y="3866298"/>
            <a:chExt cx="5693399" cy="394200"/>
          </a:xfrm>
          <a:solidFill>
            <a:schemeClr val="accent1">
              <a:lumMod val="75000"/>
            </a:schemeClr>
          </a:solidFill>
        </p:grpSpPr>
        <p:sp>
          <p:nvSpPr>
            <p:cNvPr id="39" name="圆角矩形 38"/>
            <p:cNvSpPr/>
            <p:nvPr/>
          </p:nvSpPr>
          <p:spPr>
            <a:xfrm>
              <a:off x="1807265" y="3866298"/>
              <a:ext cx="5693399" cy="394200"/>
            </a:xfrm>
            <a:prstGeom prst="roundRect">
              <a:avLst>
                <a:gd name="adj" fmla="val 20658"/>
              </a:avLst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47" name="矩形 46"/>
            <p:cNvSpPr/>
            <p:nvPr/>
          </p:nvSpPr>
          <p:spPr>
            <a:xfrm>
              <a:off x="1873669" y="3879086"/>
              <a:ext cx="2957861" cy="368619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r>
                <a:rPr lang="en-US" altLang="zh-CN" sz="2100" spc="225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2.2  </a:t>
              </a:r>
              <a:r>
                <a:rPr lang="zh-CN" altLang="en-US" sz="2100" spc="225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一元导数的微分</a:t>
              </a:r>
            </a:p>
          </p:txBody>
        </p:sp>
      </p:grpSp>
      <p:sp>
        <p:nvSpPr>
          <p:cNvPr id="32" name="矩形 31"/>
          <p:cNvSpPr/>
          <p:nvPr/>
        </p:nvSpPr>
        <p:spPr>
          <a:xfrm>
            <a:off x="-7143" y="-9147"/>
            <a:ext cx="9158090" cy="3821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57" name="组合 56"/>
          <p:cNvGrpSpPr/>
          <p:nvPr/>
        </p:nvGrpSpPr>
        <p:grpSpPr>
          <a:xfrm>
            <a:off x="1665503" y="2255066"/>
            <a:ext cx="5693399" cy="444332"/>
            <a:chOff x="1807265" y="2935089"/>
            <a:chExt cx="5693399" cy="394200"/>
          </a:xfrm>
        </p:grpSpPr>
        <p:sp>
          <p:nvSpPr>
            <p:cNvPr id="74" name="圆角矩形 73"/>
            <p:cNvSpPr/>
            <p:nvPr/>
          </p:nvSpPr>
          <p:spPr>
            <a:xfrm>
              <a:off x="1807265" y="2935089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75" name="矩形 74"/>
            <p:cNvSpPr/>
            <p:nvPr/>
          </p:nvSpPr>
          <p:spPr>
            <a:xfrm>
              <a:off x="1881560" y="2945793"/>
              <a:ext cx="4050030" cy="36861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100" spc="225" dirty="0">
                  <a:solidFill>
                    <a:schemeClr val="bg2">
                      <a:lumMod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2.1  </a:t>
              </a:r>
              <a:r>
                <a:rPr lang="zh-CN" altLang="en-US" sz="2100" spc="225" dirty="0">
                  <a:solidFill>
                    <a:schemeClr val="bg2">
                      <a:lumMod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一元函数的导数</a:t>
              </a:r>
            </a:p>
          </p:txBody>
        </p:sp>
      </p:grpSp>
      <p:grpSp>
        <p:nvGrpSpPr>
          <p:cNvPr id="58" name="组合 57"/>
          <p:cNvGrpSpPr/>
          <p:nvPr/>
        </p:nvGrpSpPr>
        <p:grpSpPr>
          <a:xfrm>
            <a:off x="1646971" y="3563964"/>
            <a:ext cx="5693399" cy="444635"/>
            <a:chOff x="1807265" y="3400425"/>
            <a:chExt cx="5693399" cy="394468"/>
          </a:xfrm>
          <a:solidFill>
            <a:schemeClr val="bg2"/>
          </a:solidFill>
        </p:grpSpPr>
        <p:sp>
          <p:nvSpPr>
            <p:cNvPr id="71" name="圆角矩形 70"/>
            <p:cNvSpPr/>
            <p:nvPr/>
          </p:nvSpPr>
          <p:spPr>
            <a:xfrm>
              <a:off x="1807265" y="3400693"/>
              <a:ext cx="5693399" cy="394200"/>
            </a:xfrm>
            <a:prstGeom prst="roundRect">
              <a:avLst>
                <a:gd name="adj" fmla="val 20658"/>
              </a:avLst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72" name="矩形 71"/>
            <p:cNvSpPr/>
            <p:nvPr/>
          </p:nvSpPr>
          <p:spPr>
            <a:xfrm>
              <a:off x="1881687" y="3400425"/>
              <a:ext cx="3852337" cy="36861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2.3  </a:t>
              </a:r>
              <a:r>
                <a:rPr lang="zh-CN" altLang="en-US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多元函数的导数与微分</a:t>
              </a:r>
            </a:p>
          </p:txBody>
        </p:sp>
      </p:grpSp>
      <p:grpSp>
        <p:nvGrpSpPr>
          <p:cNvPr id="60" name="组合 59"/>
          <p:cNvGrpSpPr/>
          <p:nvPr/>
        </p:nvGrpSpPr>
        <p:grpSpPr>
          <a:xfrm>
            <a:off x="1646969" y="4217675"/>
            <a:ext cx="5693399" cy="444332"/>
            <a:chOff x="1807265" y="4331900"/>
            <a:chExt cx="5693399" cy="394200"/>
          </a:xfrm>
        </p:grpSpPr>
        <p:sp>
          <p:nvSpPr>
            <p:cNvPr id="67" name="圆角矩形 66"/>
            <p:cNvSpPr/>
            <p:nvPr/>
          </p:nvSpPr>
          <p:spPr>
            <a:xfrm>
              <a:off x="1807265" y="4331900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68" name="矩形 67"/>
            <p:cNvSpPr/>
            <p:nvPr/>
          </p:nvSpPr>
          <p:spPr>
            <a:xfrm>
              <a:off x="1881559" y="4342604"/>
              <a:ext cx="4969107" cy="36861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2.4  </a:t>
              </a:r>
              <a:r>
                <a:rPr lang="zh-CN" altLang="en-US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向量与矩阵的导数</a:t>
              </a:r>
            </a:p>
          </p:txBody>
        </p:sp>
      </p:grpSp>
      <p:pic>
        <p:nvPicPr>
          <p:cNvPr id="51" name="27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" name="30 CuadroTexto"/>
          <p:cNvSpPr txBox="1"/>
          <p:nvPr/>
        </p:nvSpPr>
        <p:spPr>
          <a:xfrm>
            <a:off x="4467225" y="6261691"/>
            <a:ext cx="315913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200" b="1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of</a:t>
            </a:r>
            <a:endParaRPr lang="es-ES" sz="1200" b="1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53" name="31 CuadroTexto"/>
          <p:cNvSpPr txBox="1"/>
          <p:nvPr/>
        </p:nvSpPr>
        <p:spPr>
          <a:xfrm>
            <a:off x="4729199" y="6267161"/>
            <a:ext cx="370840" cy="27559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s-HN" sz="1200" b="1" dirty="0">
                <a:solidFill>
                  <a:schemeClr val="bg1">
                    <a:lumMod val="50000"/>
                  </a:schemeClr>
                </a:solidFill>
              </a:rPr>
              <a:t>56</a:t>
            </a:r>
            <a:endParaRPr lang="en-US" altLang="es-HN" sz="1200" b="1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54" name="Imagen 2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Imagen 28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" name="灯片编号占位符 5"/>
          <p:cNvSpPr txBox="1"/>
          <p:nvPr/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730C6D-5BB4-4F63-9D16-9EBF769D35DB}" type="slidenum">
              <a:rPr lang="zh-CN" altLang="en-US" smtClean="0"/>
              <a:t>14</a:t>
            </a:fld>
            <a:endParaRPr lang="zh-CN" altLang="en-US" dirty="0"/>
          </a:p>
        </p:txBody>
      </p:sp>
      <p:sp>
        <p:nvSpPr>
          <p:cNvPr id="73" name="矩形 72"/>
          <p:cNvSpPr/>
          <p:nvPr/>
        </p:nvSpPr>
        <p:spPr>
          <a:xfrm>
            <a:off x="7929" y="38314"/>
            <a:ext cx="2068830" cy="2990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350" dirty="0">
                <a:solidFill>
                  <a:schemeClr val="bg1"/>
                </a:solidFill>
              </a:rPr>
              <a:t>高级大数据人才培养丛书</a:t>
            </a:r>
          </a:p>
        </p:txBody>
      </p:sp>
      <p:sp>
        <p:nvSpPr>
          <p:cNvPr id="35" name="矩形 34"/>
          <p:cNvSpPr/>
          <p:nvPr/>
        </p:nvSpPr>
        <p:spPr>
          <a:xfrm>
            <a:off x="762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690257" y="854039"/>
            <a:ext cx="7832784" cy="781050"/>
            <a:chOff x="2788580" y="1152524"/>
            <a:chExt cx="3730770" cy="781050"/>
          </a:xfrm>
        </p:grpSpPr>
        <p:grpSp>
          <p:nvGrpSpPr>
            <p:cNvPr id="6" name="组合 5"/>
            <p:cNvGrpSpPr/>
            <p:nvPr/>
          </p:nvGrpSpPr>
          <p:grpSpPr>
            <a:xfrm>
              <a:off x="2788580" y="1152524"/>
              <a:ext cx="3730770" cy="781050"/>
              <a:chOff x="3725790" y="847725"/>
              <a:chExt cx="3730770" cy="781050"/>
            </a:xfrm>
          </p:grpSpPr>
          <p:grpSp>
            <p:nvGrpSpPr>
              <p:cNvPr id="7" name="组合 6"/>
              <p:cNvGrpSpPr/>
              <p:nvPr/>
            </p:nvGrpSpPr>
            <p:grpSpPr>
              <a:xfrm>
                <a:off x="3725790" y="1019175"/>
                <a:ext cx="627135" cy="609600"/>
                <a:chOff x="3725790" y="1019175"/>
                <a:chExt cx="627135" cy="609600"/>
              </a:xfrm>
            </p:grpSpPr>
            <p:sp>
              <p:nvSpPr>
                <p:cNvPr id="12" name="任意多边形 11"/>
                <p:cNvSpPr/>
                <p:nvPr/>
              </p:nvSpPr>
              <p:spPr>
                <a:xfrm>
                  <a:off x="3725790" y="1019175"/>
                  <a:ext cx="627135" cy="609600"/>
                </a:xfrm>
                <a:custGeom>
                  <a:avLst/>
                  <a:gdLst>
                    <a:gd name="connsiteX0" fmla="*/ 0 w 627135"/>
                    <a:gd name="connsiteY0" fmla="*/ 0 h 609600"/>
                    <a:gd name="connsiteX1" fmla="*/ 627135 w 627135"/>
                    <a:gd name="connsiteY1" fmla="*/ 0 h 609600"/>
                    <a:gd name="connsiteX2" fmla="*/ 627135 w 627135"/>
                    <a:gd name="connsiteY2" fmla="*/ 609600 h 609600"/>
                    <a:gd name="connsiteX3" fmla="*/ 1783 w 627135"/>
                    <a:gd name="connsiteY3" fmla="*/ 609600 h 609600"/>
                    <a:gd name="connsiteX4" fmla="*/ 305666 w 627135"/>
                    <a:gd name="connsiteY4" fmla="*/ 300804 h 609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7135" h="609600">
                      <a:moveTo>
                        <a:pt x="0" y="0"/>
                      </a:moveTo>
                      <a:lnTo>
                        <a:pt x="627135" y="0"/>
                      </a:lnTo>
                      <a:lnTo>
                        <a:pt x="627135" y="609600"/>
                      </a:lnTo>
                      <a:lnTo>
                        <a:pt x="1783" y="609600"/>
                      </a:lnTo>
                      <a:lnTo>
                        <a:pt x="305666" y="30080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3" name="直角三角形 12"/>
                <p:cNvSpPr/>
                <p:nvPr/>
              </p:nvSpPr>
              <p:spPr>
                <a:xfrm rot="5400000" flipV="1">
                  <a:off x="4181475" y="1457325"/>
                  <a:ext cx="171450" cy="171450"/>
                </a:xfrm>
                <a:prstGeom prst="rtTriangl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8" name="组合 7"/>
              <p:cNvGrpSpPr/>
              <p:nvPr/>
            </p:nvGrpSpPr>
            <p:grpSpPr>
              <a:xfrm flipH="1">
                <a:off x="6829425" y="1019175"/>
                <a:ext cx="627135" cy="609600"/>
                <a:chOff x="3725790" y="1019175"/>
                <a:chExt cx="627135" cy="609600"/>
              </a:xfrm>
            </p:grpSpPr>
            <p:sp>
              <p:nvSpPr>
                <p:cNvPr id="10" name="任意多边形 9"/>
                <p:cNvSpPr/>
                <p:nvPr/>
              </p:nvSpPr>
              <p:spPr>
                <a:xfrm>
                  <a:off x="3725790" y="1019175"/>
                  <a:ext cx="627135" cy="609600"/>
                </a:xfrm>
                <a:custGeom>
                  <a:avLst/>
                  <a:gdLst>
                    <a:gd name="connsiteX0" fmla="*/ 0 w 627135"/>
                    <a:gd name="connsiteY0" fmla="*/ 0 h 609600"/>
                    <a:gd name="connsiteX1" fmla="*/ 627135 w 627135"/>
                    <a:gd name="connsiteY1" fmla="*/ 0 h 609600"/>
                    <a:gd name="connsiteX2" fmla="*/ 627135 w 627135"/>
                    <a:gd name="connsiteY2" fmla="*/ 609600 h 609600"/>
                    <a:gd name="connsiteX3" fmla="*/ 1783 w 627135"/>
                    <a:gd name="connsiteY3" fmla="*/ 609600 h 609600"/>
                    <a:gd name="connsiteX4" fmla="*/ 305666 w 627135"/>
                    <a:gd name="connsiteY4" fmla="*/ 300804 h 609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7135" h="609600">
                      <a:moveTo>
                        <a:pt x="0" y="0"/>
                      </a:moveTo>
                      <a:lnTo>
                        <a:pt x="627135" y="0"/>
                      </a:lnTo>
                      <a:lnTo>
                        <a:pt x="627135" y="609600"/>
                      </a:lnTo>
                      <a:lnTo>
                        <a:pt x="1783" y="609600"/>
                      </a:lnTo>
                      <a:lnTo>
                        <a:pt x="305666" y="30080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1" name="直角三角形 10"/>
                <p:cNvSpPr/>
                <p:nvPr/>
              </p:nvSpPr>
              <p:spPr>
                <a:xfrm rot="5400000" flipV="1">
                  <a:off x="4181475" y="1457325"/>
                  <a:ext cx="171450" cy="171450"/>
                </a:xfrm>
                <a:prstGeom prst="rtTriangl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9" name="矩形 8"/>
              <p:cNvSpPr/>
              <p:nvPr/>
            </p:nvSpPr>
            <p:spPr>
              <a:xfrm>
                <a:off x="4190302" y="847725"/>
                <a:ext cx="2819400" cy="609600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4" name="文本框 14"/>
            <p:cNvSpPr txBox="1"/>
            <p:nvPr/>
          </p:nvSpPr>
          <p:spPr>
            <a:xfrm>
              <a:off x="3969938" y="1169836"/>
              <a:ext cx="155695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zh-CN" sz="2800" dirty="0">
                  <a:solidFill>
                    <a:schemeClr val="accent4"/>
                  </a:solidFill>
                </a:rPr>
                <a:t>第</a:t>
              </a:r>
              <a:r>
                <a:rPr lang="zh-CN" altLang="en-US" sz="2800" dirty="0">
                  <a:solidFill>
                    <a:schemeClr val="accent4"/>
                  </a:solidFill>
                </a:rPr>
                <a:t>二</a:t>
              </a:r>
              <a:r>
                <a:rPr lang="zh-CN" altLang="zh-CN" sz="2800" dirty="0">
                  <a:solidFill>
                    <a:schemeClr val="accent4"/>
                  </a:solidFill>
                </a:rPr>
                <a:t>章  </a:t>
              </a:r>
              <a:r>
                <a:rPr lang="zh-CN" altLang="en-US" sz="2800" dirty="0">
                  <a:solidFill>
                    <a:schemeClr val="accent4"/>
                  </a:solidFill>
                </a:rPr>
                <a:t>微积分基础</a:t>
              </a:r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1637698" y="5575746"/>
            <a:ext cx="5693399" cy="444332"/>
            <a:chOff x="1807265" y="4331900"/>
            <a:chExt cx="5693399" cy="394200"/>
          </a:xfrm>
        </p:grpSpPr>
        <p:sp>
          <p:nvSpPr>
            <p:cNvPr id="41" name="圆角矩形 40"/>
            <p:cNvSpPr/>
            <p:nvPr/>
          </p:nvSpPr>
          <p:spPr>
            <a:xfrm>
              <a:off x="1807265" y="4331900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42" name="矩形 41"/>
            <p:cNvSpPr/>
            <p:nvPr/>
          </p:nvSpPr>
          <p:spPr>
            <a:xfrm>
              <a:off x="1881560" y="4342604"/>
              <a:ext cx="3037840" cy="3673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习题</a:t>
              </a:r>
            </a:p>
          </p:txBody>
        </p:sp>
      </p:grpSp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887A1144-4774-4F6B-AFFE-80FC369F10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2451" y="4871083"/>
            <a:ext cx="5803895" cy="573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3827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298671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 b="1" spc="225" dirty="0">
                <a:solidFill>
                  <a:prstClr val="white"/>
                </a:solidFill>
              </a:rPr>
              <a:t>2.2  </a:t>
            </a:r>
            <a:r>
              <a:rPr lang="zh-CN" altLang="en-US" sz="2100" b="1" spc="225" dirty="0">
                <a:solidFill>
                  <a:prstClr val="white"/>
                </a:solidFill>
              </a:rPr>
              <a:t>一元函数的微分</a:t>
            </a:r>
            <a:endParaRPr lang="zh-CN" altLang="zh-CN" sz="2100" b="1" spc="225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sp>
        <p:nvSpPr>
          <p:cNvPr id="10" name="文本框 27"/>
          <p:cNvSpPr txBox="1"/>
          <p:nvPr/>
        </p:nvSpPr>
        <p:spPr>
          <a:xfrm>
            <a:off x="6333077" y="234392"/>
            <a:ext cx="167225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>
                <a:solidFill>
                  <a:prstClr val="white"/>
                </a:solidFill>
              </a:rPr>
              <a:t>第二章  微积分基础</a:t>
            </a:r>
          </a:p>
        </p:txBody>
      </p:sp>
      <p:pic>
        <p:nvPicPr>
          <p:cNvPr id="28" name="27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30 CuadroTexto"/>
          <p:cNvSpPr txBox="1"/>
          <p:nvPr/>
        </p:nvSpPr>
        <p:spPr>
          <a:xfrm>
            <a:off x="4467225" y="6261691"/>
            <a:ext cx="315913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200" b="1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of</a:t>
            </a:r>
            <a:endParaRPr lang="es-ES" sz="1200" b="1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30" name="31 CuadroTexto"/>
          <p:cNvSpPr txBox="1"/>
          <p:nvPr/>
        </p:nvSpPr>
        <p:spPr>
          <a:xfrm>
            <a:off x="4729199" y="6267161"/>
            <a:ext cx="370840" cy="27559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s-HN" sz="1200" b="1" dirty="0">
                <a:solidFill>
                  <a:schemeClr val="bg1">
                    <a:lumMod val="50000"/>
                  </a:schemeClr>
                </a:solidFill>
              </a:rPr>
              <a:t>31</a:t>
            </a:r>
          </a:p>
        </p:txBody>
      </p:sp>
      <p:pic>
        <p:nvPicPr>
          <p:cNvPr id="31" name="Imagen 2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magen 28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灯片编号占位符 5"/>
          <p:cNvSpPr txBox="1"/>
          <p:nvPr/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730C6D-5BB4-4F63-9D16-9EBF769D35DB}" type="slidenum">
              <a:rPr lang="zh-CN" altLang="en-US" smtClean="0"/>
              <a:t>15</a:t>
            </a:fld>
            <a:endParaRPr lang="zh-CN" altLang="en-US" dirty="0"/>
          </a:p>
        </p:txBody>
      </p:sp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8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graphicFrame>
        <p:nvGraphicFramePr>
          <p:cNvPr id="12" name="对象 11">
            <a:extLst>
              <a:ext uri="{FF2B5EF4-FFF2-40B4-BE49-F238E27FC236}">
                <a16:creationId xmlns="" xmlns:a16="http://schemas.microsoft.com/office/drawing/2014/main" id="{B8A02209-020A-4AD0-98C9-00970A3A7C8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15489260"/>
              </p:ext>
            </p:extLst>
          </p:nvPr>
        </p:nvGraphicFramePr>
        <p:xfrm>
          <a:off x="391147" y="815554"/>
          <a:ext cx="7272766" cy="11667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41" name="Equation" r:id="rId5" imgW="3962160" imgH="634680" progId="Equation.DSMT4">
                  <p:embed/>
                </p:oleObj>
              </mc:Choice>
              <mc:Fallback>
                <p:oleObj name="Equation" r:id="rId5" imgW="3962160" imgH="6346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91147" y="815554"/>
                        <a:ext cx="7272766" cy="116673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9" name="图片 18">
            <a:extLst>
              <a:ext uri="{FF2B5EF4-FFF2-40B4-BE49-F238E27FC236}">
                <a16:creationId xmlns="" xmlns:a16="http://schemas.microsoft.com/office/drawing/2014/main" id="{3CAB6CC8-BC5D-45F5-A1F7-4F221368955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106" y="2096620"/>
            <a:ext cx="8571275" cy="679368"/>
          </a:xfrm>
          <a:prstGeom prst="rect">
            <a:avLst/>
          </a:prstGeom>
        </p:spPr>
      </p:pic>
      <p:graphicFrame>
        <p:nvGraphicFramePr>
          <p:cNvPr id="22" name="对象 21">
            <a:extLst>
              <a:ext uri="{FF2B5EF4-FFF2-40B4-BE49-F238E27FC236}">
                <a16:creationId xmlns="" xmlns:a16="http://schemas.microsoft.com/office/drawing/2014/main" id="{8F067782-C782-4323-93F9-CF4819D3287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0882153"/>
              </p:ext>
            </p:extLst>
          </p:nvPr>
        </p:nvGraphicFramePr>
        <p:xfrm>
          <a:off x="2236031" y="2854570"/>
          <a:ext cx="4319751" cy="4561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42" name="Equation" r:id="rId8" imgW="2044440" imgH="215640" progId="Equation.DSMT4">
                  <p:embed/>
                </p:oleObj>
              </mc:Choice>
              <mc:Fallback>
                <p:oleObj name="Equation" r:id="rId8" imgW="2044440" imgH="215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236031" y="2854570"/>
                        <a:ext cx="4319751" cy="45612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9" name="图片 58">
            <a:extLst>
              <a:ext uri="{FF2B5EF4-FFF2-40B4-BE49-F238E27FC236}">
                <a16:creationId xmlns="" xmlns:a16="http://schemas.microsoft.com/office/drawing/2014/main" id="{0A8AD7C1-301B-4F8D-BFC3-7AF05CF0BA6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8280" y="3188216"/>
            <a:ext cx="7817890" cy="2753501"/>
          </a:xfrm>
          <a:prstGeom prst="rect">
            <a:avLst/>
          </a:prstGeom>
        </p:spPr>
      </p:pic>
      <p:graphicFrame>
        <p:nvGraphicFramePr>
          <p:cNvPr id="60" name="对象 59">
            <a:extLst>
              <a:ext uri="{FF2B5EF4-FFF2-40B4-BE49-F238E27FC236}">
                <a16:creationId xmlns="" xmlns:a16="http://schemas.microsoft.com/office/drawing/2014/main" id="{5F21812C-39CF-4A7A-A7A0-67BAA801E1C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84796930"/>
              </p:ext>
            </p:extLst>
          </p:nvPr>
        </p:nvGraphicFramePr>
        <p:xfrm>
          <a:off x="2180299" y="4710225"/>
          <a:ext cx="2168657" cy="4117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43" name="Equation" r:id="rId11" imgW="1002960" imgH="190440" progId="Equation.DSMT4">
                  <p:embed/>
                </p:oleObj>
              </mc:Choice>
              <mc:Fallback>
                <p:oleObj name="Equation" r:id="rId11" imgW="1002960" imgH="1904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2180299" y="4710225"/>
                        <a:ext cx="2168657" cy="41177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192" name="图片 8191">
            <a:extLst>
              <a:ext uri="{FF2B5EF4-FFF2-40B4-BE49-F238E27FC236}">
                <a16:creationId xmlns="" xmlns:a16="http://schemas.microsoft.com/office/drawing/2014/main" id="{2824A2DF-CD68-448C-81AA-BD694149421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4106" y="5174830"/>
            <a:ext cx="7249225" cy="561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3322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298671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 b="1" spc="225" dirty="0">
                <a:solidFill>
                  <a:prstClr val="white"/>
                </a:solidFill>
              </a:rPr>
              <a:t>2.2  </a:t>
            </a:r>
            <a:r>
              <a:rPr lang="zh-CN" altLang="en-US" sz="2100" b="1" spc="225" dirty="0">
                <a:solidFill>
                  <a:prstClr val="white"/>
                </a:solidFill>
              </a:rPr>
              <a:t>一元函数的微分</a:t>
            </a:r>
            <a:endParaRPr lang="zh-CN" altLang="zh-CN" sz="2100" b="1" spc="225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sp>
        <p:nvSpPr>
          <p:cNvPr id="10" name="文本框 27"/>
          <p:cNvSpPr txBox="1"/>
          <p:nvPr/>
        </p:nvSpPr>
        <p:spPr>
          <a:xfrm>
            <a:off x="6333077" y="234392"/>
            <a:ext cx="167225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>
                <a:solidFill>
                  <a:prstClr val="white"/>
                </a:solidFill>
              </a:rPr>
              <a:t>第二章  微积分基础</a:t>
            </a:r>
          </a:p>
        </p:txBody>
      </p:sp>
      <p:pic>
        <p:nvPicPr>
          <p:cNvPr id="28" name="27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30 CuadroTexto"/>
          <p:cNvSpPr txBox="1"/>
          <p:nvPr/>
        </p:nvSpPr>
        <p:spPr>
          <a:xfrm>
            <a:off x="4467225" y="6261691"/>
            <a:ext cx="315913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200" b="1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of</a:t>
            </a:r>
            <a:endParaRPr lang="es-ES" sz="1200" b="1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30" name="31 CuadroTexto"/>
          <p:cNvSpPr txBox="1"/>
          <p:nvPr/>
        </p:nvSpPr>
        <p:spPr>
          <a:xfrm>
            <a:off x="4729199" y="6267161"/>
            <a:ext cx="370840" cy="27559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s-HN" sz="1200" b="1" dirty="0">
                <a:solidFill>
                  <a:schemeClr val="bg1">
                    <a:lumMod val="50000"/>
                  </a:schemeClr>
                </a:solidFill>
              </a:rPr>
              <a:t>31</a:t>
            </a:r>
          </a:p>
        </p:txBody>
      </p:sp>
      <p:pic>
        <p:nvPicPr>
          <p:cNvPr id="31" name="Imagen 2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magen 28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灯片编号占位符 5"/>
          <p:cNvSpPr txBox="1"/>
          <p:nvPr/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730C6D-5BB4-4F63-9D16-9EBF769D35DB}" type="slidenum">
              <a:rPr lang="zh-CN" altLang="en-US" smtClean="0"/>
              <a:t>16</a:t>
            </a:fld>
            <a:endParaRPr lang="zh-CN" altLang="en-US" dirty="0"/>
          </a:p>
        </p:txBody>
      </p:sp>
      <p:sp>
        <p:nvSpPr>
          <p:cNvPr id="2" name="矩形 1"/>
          <p:cNvSpPr/>
          <p:nvPr/>
        </p:nvSpPr>
        <p:spPr>
          <a:xfrm>
            <a:off x="-41275" y="6124235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8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58CBB36C-A138-4796-86B7-D439959413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1254" y="1358238"/>
            <a:ext cx="7650048" cy="927762"/>
          </a:xfrm>
          <a:prstGeom prst="rect">
            <a:avLst/>
          </a:prstGeom>
        </p:spPr>
      </p:pic>
      <p:graphicFrame>
        <p:nvGraphicFramePr>
          <p:cNvPr id="17" name="对象 16">
            <a:extLst>
              <a:ext uri="{FF2B5EF4-FFF2-40B4-BE49-F238E27FC236}">
                <a16:creationId xmlns="" xmlns:a16="http://schemas.microsoft.com/office/drawing/2014/main" id="{6C328941-EC35-41DC-85B6-6A7742CBA12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11686836"/>
              </p:ext>
            </p:extLst>
          </p:nvPr>
        </p:nvGraphicFramePr>
        <p:xfrm>
          <a:off x="3830080" y="2301784"/>
          <a:ext cx="1151934" cy="401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62" name="Equation" r:id="rId6" imgW="545760" imgH="190440" progId="Equation.DSMT4">
                  <p:embed/>
                </p:oleObj>
              </mc:Choice>
              <mc:Fallback>
                <p:oleObj name="Equation" r:id="rId6" imgW="545760" imgH="1904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830080" y="2301784"/>
                        <a:ext cx="1151934" cy="4018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9" name="图片 18">
            <a:extLst>
              <a:ext uri="{FF2B5EF4-FFF2-40B4-BE49-F238E27FC236}">
                <a16:creationId xmlns="" xmlns:a16="http://schemas.microsoft.com/office/drawing/2014/main" id="{8E3DA45E-98CE-439A-9079-7B41A1EDB84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2947" y="2795719"/>
            <a:ext cx="7872526" cy="609910"/>
          </a:xfrm>
          <a:prstGeom prst="rect">
            <a:avLst/>
          </a:prstGeom>
        </p:spPr>
      </p:pic>
      <p:graphicFrame>
        <p:nvGraphicFramePr>
          <p:cNvPr id="20" name="对象 19">
            <a:extLst>
              <a:ext uri="{FF2B5EF4-FFF2-40B4-BE49-F238E27FC236}">
                <a16:creationId xmlns="" xmlns:a16="http://schemas.microsoft.com/office/drawing/2014/main" id="{C4834898-DF3C-4BE1-A2A8-F794D0B31B2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1017891"/>
              </p:ext>
            </p:extLst>
          </p:nvPr>
        </p:nvGraphicFramePr>
        <p:xfrm>
          <a:off x="3659513" y="3470602"/>
          <a:ext cx="1322502" cy="3362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63" name="Equation" r:id="rId9" imgW="749160" imgH="190440" progId="Equation.DSMT4">
                  <p:embed/>
                </p:oleObj>
              </mc:Choice>
              <mc:Fallback>
                <p:oleObj name="Equation" r:id="rId9" imgW="749160" imgH="1904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659513" y="3470602"/>
                        <a:ext cx="1322502" cy="3362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3" name="图片 22">
            <a:extLst>
              <a:ext uri="{FF2B5EF4-FFF2-40B4-BE49-F238E27FC236}">
                <a16:creationId xmlns="" xmlns:a16="http://schemas.microsoft.com/office/drawing/2014/main" id="{90C31EA6-7BC8-4A0C-8836-9BEFC4A8E8A9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1201" r="91549"/>
          <a:stretch/>
        </p:blipFill>
        <p:spPr>
          <a:xfrm>
            <a:off x="772946" y="4086780"/>
            <a:ext cx="621901" cy="283786"/>
          </a:xfrm>
          <a:prstGeom prst="rect">
            <a:avLst/>
          </a:prstGeom>
        </p:spPr>
      </p:pic>
      <p:graphicFrame>
        <p:nvGraphicFramePr>
          <p:cNvPr id="24" name="对象 23">
            <a:extLst>
              <a:ext uri="{FF2B5EF4-FFF2-40B4-BE49-F238E27FC236}">
                <a16:creationId xmlns="" xmlns:a16="http://schemas.microsoft.com/office/drawing/2014/main" id="{09842C3A-4B32-45F6-8A31-61DE369F143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68568055"/>
              </p:ext>
            </p:extLst>
          </p:nvPr>
        </p:nvGraphicFramePr>
        <p:xfrm>
          <a:off x="3727054" y="4153031"/>
          <a:ext cx="1126367" cy="6065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64" name="Equation" r:id="rId12" imgW="660240" imgH="355320" progId="Equation.DSMT4">
                  <p:embed/>
                </p:oleObj>
              </mc:Choice>
              <mc:Fallback>
                <p:oleObj name="Equation" r:id="rId12" imgW="660240" imgH="355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3727054" y="4153031"/>
                        <a:ext cx="1126367" cy="60650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5" name="图片 24">
            <a:extLst>
              <a:ext uri="{FF2B5EF4-FFF2-40B4-BE49-F238E27FC236}">
                <a16:creationId xmlns="" xmlns:a16="http://schemas.microsoft.com/office/drawing/2014/main" id="{585EE899-EA6A-4F65-BB6D-E92EBD133CD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43345" y="4915691"/>
            <a:ext cx="8171708" cy="318979"/>
          </a:xfrm>
          <a:prstGeom prst="rect">
            <a:avLst/>
          </a:prstGeom>
        </p:spPr>
      </p:pic>
      <p:sp>
        <p:nvSpPr>
          <p:cNvPr id="35" name="矩形 34">
            <a:extLst>
              <a:ext uri="{FF2B5EF4-FFF2-40B4-BE49-F238E27FC236}">
                <a16:creationId xmlns="" xmlns:a16="http://schemas.microsoft.com/office/drawing/2014/main" id="{3BAA4544-B954-40F4-99DF-1EFE18211446}"/>
              </a:ext>
            </a:extLst>
          </p:cNvPr>
          <p:cNvSpPr/>
          <p:nvPr/>
        </p:nvSpPr>
        <p:spPr>
          <a:xfrm>
            <a:off x="452232" y="889323"/>
            <a:ext cx="19928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accent1">
                    <a:lumMod val="75000"/>
                  </a:schemeClr>
                </a:solidFill>
                <a:sym typeface="+mn-ea"/>
              </a:rPr>
              <a:t>2.2.1  </a:t>
            </a:r>
            <a:r>
              <a:rPr lang="zh-CN" altLang="en-US" dirty="0">
                <a:solidFill>
                  <a:schemeClr val="accent1">
                    <a:lumMod val="75000"/>
                  </a:schemeClr>
                </a:solidFill>
                <a:sym typeface="+mn-ea"/>
              </a:rPr>
              <a:t>微分的概念</a:t>
            </a:r>
            <a:endParaRPr lang="en-US" dirty="0">
              <a:solidFill>
                <a:schemeClr val="accent1">
                  <a:lumMod val="75000"/>
                </a:schemeClr>
              </a:solidFill>
              <a:sym typeface="+mn-ea"/>
            </a:endParaRPr>
          </a:p>
        </p:txBody>
      </p:sp>
      <p:pic>
        <p:nvPicPr>
          <p:cNvPr id="27" name="图片 26">
            <a:extLst>
              <a:ext uri="{FF2B5EF4-FFF2-40B4-BE49-F238E27FC236}">
                <a16:creationId xmlns="" xmlns:a16="http://schemas.microsoft.com/office/drawing/2014/main" id="{5A7BA5E1-3C60-4C65-AA20-939A49F324A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72946" y="5282685"/>
            <a:ext cx="7543973" cy="597943"/>
          </a:xfrm>
          <a:prstGeom prst="rect">
            <a:avLst/>
          </a:prstGeom>
        </p:spPr>
      </p:pic>
      <p:graphicFrame>
        <p:nvGraphicFramePr>
          <p:cNvPr id="36" name="对象 35">
            <a:extLst>
              <a:ext uri="{FF2B5EF4-FFF2-40B4-BE49-F238E27FC236}">
                <a16:creationId xmlns="" xmlns:a16="http://schemas.microsoft.com/office/drawing/2014/main" id="{2EAF4848-3AE7-4DE3-BD78-4850C4E3376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57002531"/>
              </p:ext>
            </p:extLst>
          </p:nvPr>
        </p:nvGraphicFramePr>
        <p:xfrm>
          <a:off x="3455803" y="5575411"/>
          <a:ext cx="1596782" cy="4055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65" name="Equation" r:id="rId16" imgW="799920" imgH="203040" progId="Equation.DSMT4">
                  <p:embed/>
                </p:oleObj>
              </mc:Choice>
              <mc:Fallback>
                <p:oleObj name="Equation" r:id="rId16" imgW="79992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3455803" y="5575411"/>
                        <a:ext cx="1596782" cy="40553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081914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298671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 b="1" spc="225" dirty="0">
                <a:solidFill>
                  <a:prstClr val="white"/>
                </a:solidFill>
              </a:rPr>
              <a:t>2.2  </a:t>
            </a:r>
            <a:r>
              <a:rPr lang="zh-CN" altLang="en-US" sz="2100" b="1" spc="225" dirty="0">
                <a:solidFill>
                  <a:prstClr val="white"/>
                </a:solidFill>
              </a:rPr>
              <a:t>一元函数的微分</a:t>
            </a:r>
            <a:endParaRPr lang="zh-CN" altLang="zh-CN" sz="2100" b="1" spc="225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sp>
        <p:nvSpPr>
          <p:cNvPr id="10" name="文本框 27"/>
          <p:cNvSpPr txBox="1"/>
          <p:nvPr/>
        </p:nvSpPr>
        <p:spPr>
          <a:xfrm>
            <a:off x="6333077" y="234392"/>
            <a:ext cx="167225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>
                <a:solidFill>
                  <a:prstClr val="white"/>
                </a:solidFill>
              </a:rPr>
              <a:t>第二章  微积分基础</a:t>
            </a:r>
          </a:p>
        </p:txBody>
      </p:sp>
      <p:pic>
        <p:nvPicPr>
          <p:cNvPr id="28" name="27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30 CuadroTexto"/>
          <p:cNvSpPr txBox="1"/>
          <p:nvPr/>
        </p:nvSpPr>
        <p:spPr>
          <a:xfrm>
            <a:off x="4467225" y="6261691"/>
            <a:ext cx="315913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200" b="1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of</a:t>
            </a:r>
            <a:endParaRPr lang="es-ES" sz="1200" b="1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30" name="31 CuadroTexto"/>
          <p:cNvSpPr txBox="1"/>
          <p:nvPr/>
        </p:nvSpPr>
        <p:spPr>
          <a:xfrm>
            <a:off x="4729199" y="6267161"/>
            <a:ext cx="370840" cy="27559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s-HN" sz="1200" b="1" dirty="0">
                <a:solidFill>
                  <a:schemeClr val="bg1">
                    <a:lumMod val="50000"/>
                  </a:schemeClr>
                </a:solidFill>
              </a:rPr>
              <a:t>31</a:t>
            </a:r>
          </a:p>
        </p:txBody>
      </p:sp>
      <p:pic>
        <p:nvPicPr>
          <p:cNvPr id="31" name="Imagen 2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magen 28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灯片编号占位符 5"/>
          <p:cNvSpPr txBox="1"/>
          <p:nvPr/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730C6D-5BB4-4F63-9D16-9EBF769D35DB}" type="slidenum">
              <a:rPr lang="zh-CN" altLang="en-US" smtClean="0"/>
              <a:t>17</a:t>
            </a:fld>
            <a:endParaRPr lang="zh-CN" altLang="en-US" dirty="0"/>
          </a:p>
        </p:txBody>
      </p:sp>
      <p:sp>
        <p:nvSpPr>
          <p:cNvPr id="12" name="矩形 11"/>
          <p:cNvSpPr/>
          <p:nvPr/>
        </p:nvSpPr>
        <p:spPr>
          <a:xfrm>
            <a:off x="452232" y="889323"/>
            <a:ext cx="33778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accent1">
                    <a:lumMod val="75000"/>
                  </a:schemeClr>
                </a:solidFill>
                <a:sym typeface="+mn-ea"/>
              </a:rPr>
              <a:t>2.2.2  </a:t>
            </a:r>
            <a:r>
              <a:rPr lang="zh-CN" altLang="en-US" dirty="0">
                <a:solidFill>
                  <a:schemeClr val="accent1">
                    <a:lumMod val="75000"/>
                  </a:schemeClr>
                </a:solidFill>
                <a:sym typeface="+mn-ea"/>
              </a:rPr>
              <a:t>基本一元函数的微分公式</a:t>
            </a:r>
            <a:endParaRPr lang="en-US" dirty="0">
              <a:solidFill>
                <a:schemeClr val="accent1">
                  <a:lumMod val="75000"/>
                </a:schemeClr>
              </a:solidFill>
              <a:sym typeface="+mn-ea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8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B7421EB7-2A7C-4DEA-A17A-384B1968E6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718" y="1219371"/>
            <a:ext cx="8566925" cy="5176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849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298671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 b="1" spc="225" dirty="0">
                <a:solidFill>
                  <a:prstClr val="white"/>
                </a:solidFill>
              </a:rPr>
              <a:t>2.2  </a:t>
            </a:r>
            <a:r>
              <a:rPr lang="zh-CN" altLang="en-US" sz="2100" b="1" spc="225" dirty="0">
                <a:solidFill>
                  <a:prstClr val="white"/>
                </a:solidFill>
              </a:rPr>
              <a:t>一元函数的微分</a:t>
            </a:r>
            <a:endParaRPr lang="zh-CN" altLang="zh-CN" sz="2100" b="1" spc="225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sp>
        <p:nvSpPr>
          <p:cNvPr id="10" name="文本框 27"/>
          <p:cNvSpPr txBox="1"/>
          <p:nvPr/>
        </p:nvSpPr>
        <p:spPr>
          <a:xfrm>
            <a:off x="6333077" y="234392"/>
            <a:ext cx="167225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>
                <a:solidFill>
                  <a:prstClr val="white"/>
                </a:solidFill>
              </a:rPr>
              <a:t>第二章  微积分基础</a:t>
            </a:r>
          </a:p>
        </p:txBody>
      </p:sp>
      <p:pic>
        <p:nvPicPr>
          <p:cNvPr id="28" name="27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30 CuadroTexto"/>
          <p:cNvSpPr txBox="1"/>
          <p:nvPr/>
        </p:nvSpPr>
        <p:spPr>
          <a:xfrm>
            <a:off x="4467225" y="6261691"/>
            <a:ext cx="315913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200" b="1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of</a:t>
            </a:r>
            <a:endParaRPr lang="es-ES" sz="1200" b="1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30" name="31 CuadroTexto"/>
          <p:cNvSpPr txBox="1"/>
          <p:nvPr/>
        </p:nvSpPr>
        <p:spPr>
          <a:xfrm>
            <a:off x="4729199" y="6267161"/>
            <a:ext cx="370840" cy="27559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s-HN" sz="1200" b="1" dirty="0">
                <a:solidFill>
                  <a:schemeClr val="bg1">
                    <a:lumMod val="50000"/>
                  </a:schemeClr>
                </a:solidFill>
              </a:rPr>
              <a:t>31</a:t>
            </a:r>
          </a:p>
        </p:txBody>
      </p:sp>
      <p:pic>
        <p:nvPicPr>
          <p:cNvPr id="31" name="Imagen 2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magen 28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灯片编号占位符 5"/>
          <p:cNvSpPr txBox="1"/>
          <p:nvPr/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730C6D-5BB4-4F63-9D16-9EBF769D35DB}" type="slidenum">
              <a:rPr lang="zh-CN" altLang="en-US" smtClean="0"/>
              <a:t>18</a:t>
            </a:fld>
            <a:endParaRPr lang="zh-CN" altLang="en-US" dirty="0"/>
          </a:p>
        </p:txBody>
      </p:sp>
      <p:sp>
        <p:nvSpPr>
          <p:cNvPr id="12" name="矩形 11"/>
          <p:cNvSpPr/>
          <p:nvPr/>
        </p:nvSpPr>
        <p:spPr>
          <a:xfrm>
            <a:off x="452232" y="889323"/>
            <a:ext cx="33778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accent1">
                    <a:lumMod val="75000"/>
                  </a:schemeClr>
                </a:solidFill>
                <a:sym typeface="+mn-ea"/>
              </a:rPr>
              <a:t>2.2.3  </a:t>
            </a:r>
            <a:r>
              <a:rPr lang="zh-CN" altLang="en-US" dirty="0">
                <a:solidFill>
                  <a:schemeClr val="accent1">
                    <a:lumMod val="75000"/>
                  </a:schemeClr>
                </a:solidFill>
                <a:sym typeface="+mn-ea"/>
              </a:rPr>
              <a:t>一元函数的微分运算法则</a:t>
            </a:r>
            <a:endParaRPr lang="en-US" dirty="0">
              <a:solidFill>
                <a:schemeClr val="accent1">
                  <a:lumMod val="75000"/>
                </a:schemeClr>
              </a:solidFill>
              <a:sym typeface="+mn-ea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8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C0404D24-4CCC-443C-9370-DE865E9A45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838" y="1436655"/>
            <a:ext cx="8516324" cy="3428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4776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298671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 b="1" spc="225" dirty="0">
                <a:solidFill>
                  <a:prstClr val="white"/>
                </a:solidFill>
              </a:rPr>
              <a:t>2.2  </a:t>
            </a:r>
            <a:r>
              <a:rPr lang="zh-CN" altLang="en-US" sz="2100" b="1" spc="225" dirty="0">
                <a:solidFill>
                  <a:prstClr val="white"/>
                </a:solidFill>
              </a:rPr>
              <a:t>一元函数的微分</a:t>
            </a:r>
            <a:endParaRPr lang="zh-CN" altLang="zh-CN" sz="2100" b="1" spc="225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sp>
        <p:nvSpPr>
          <p:cNvPr id="10" name="文本框 27"/>
          <p:cNvSpPr txBox="1"/>
          <p:nvPr/>
        </p:nvSpPr>
        <p:spPr>
          <a:xfrm>
            <a:off x="6333077" y="234392"/>
            <a:ext cx="167225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>
                <a:solidFill>
                  <a:prstClr val="white"/>
                </a:solidFill>
              </a:rPr>
              <a:t>第二章  微积分基础</a:t>
            </a:r>
          </a:p>
        </p:txBody>
      </p:sp>
      <p:pic>
        <p:nvPicPr>
          <p:cNvPr id="28" name="27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30 CuadroTexto"/>
          <p:cNvSpPr txBox="1"/>
          <p:nvPr/>
        </p:nvSpPr>
        <p:spPr>
          <a:xfrm>
            <a:off x="4467225" y="6261691"/>
            <a:ext cx="315913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200" b="1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of</a:t>
            </a:r>
            <a:endParaRPr lang="es-ES" sz="1200" b="1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30" name="31 CuadroTexto"/>
          <p:cNvSpPr txBox="1"/>
          <p:nvPr/>
        </p:nvSpPr>
        <p:spPr>
          <a:xfrm>
            <a:off x="4729199" y="6267161"/>
            <a:ext cx="370840" cy="27559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s-HN" sz="1200" b="1" dirty="0">
                <a:solidFill>
                  <a:schemeClr val="bg1">
                    <a:lumMod val="50000"/>
                  </a:schemeClr>
                </a:solidFill>
              </a:rPr>
              <a:t>31</a:t>
            </a:r>
          </a:p>
        </p:txBody>
      </p:sp>
      <p:pic>
        <p:nvPicPr>
          <p:cNvPr id="31" name="Imagen 2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magen 28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灯片编号占位符 5"/>
          <p:cNvSpPr txBox="1"/>
          <p:nvPr/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730C6D-5BB4-4F63-9D16-9EBF769D35DB}" type="slidenum">
              <a:rPr lang="zh-CN" altLang="en-US" smtClean="0"/>
              <a:t>19</a:t>
            </a:fld>
            <a:endParaRPr lang="zh-CN" altLang="en-US" dirty="0"/>
          </a:p>
        </p:txBody>
      </p:sp>
      <p:sp>
        <p:nvSpPr>
          <p:cNvPr id="12" name="矩形 11"/>
          <p:cNvSpPr/>
          <p:nvPr/>
        </p:nvSpPr>
        <p:spPr>
          <a:xfrm>
            <a:off x="452232" y="889323"/>
            <a:ext cx="33778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accent1">
                    <a:lumMod val="75000"/>
                  </a:schemeClr>
                </a:solidFill>
                <a:sym typeface="+mn-ea"/>
              </a:rPr>
              <a:t>2.2.4  </a:t>
            </a:r>
            <a:r>
              <a:rPr lang="zh-CN" altLang="en-US" dirty="0">
                <a:solidFill>
                  <a:schemeClr val="accent1">
                    <a:lumMod val="75000"/>
                  </a:schemeClr>
                </a:solidFill>
                <a:sym typeface="+mn-ea"/>
              </a:rPr>
              <a:t>一元函数微分的实际应用</a:t>
            </a:r>
            <a:endParaRPr lang="en-US" dirty="0">
              <a:solidFill>
                <a:schemeClr val="accent1">
                  <a:lumMod val="75000"/>
                </a:schemeClr>
              </a:solidFill>
              <a:sym typeface="+mn-ea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8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pic>
        <p:nvPicPr>
          <p:cNvPr id="21" name="图片 20">
            <a:extLst>
              <a:ext uri="{FF2B5EF4-FFF2-40B4-BE49-F238E27FC236}">
                <a16:creationId xmlns="" xmlns:a16="http://schemas.microsoft.com/office/drawing/2014/main" id="{CFB4C9AE-31D5-42FF-8654-A76A3E1BF4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1117" y="1258655"/>
            <a:ext cx="7796164" cy="1219603"/>
          </a:xfrm>
          <a:prstGeom prst="rect">
            <a:avLst/>
          </a:prstGeom>
        </p:spPr>
      </p:pic>
      <p:graphicFrame>
        <p:nvGraphicFramePr>
          <p:cNvPr id="22" name="对象 21">
            <a:extLst>
              <a:ext uri="{FF2B5EF4-FFF2-40B4-BE49-F238E27FC236}">
                <a16:creationId xmlns="" xmlns:a16="http://schemas.microsoft.com/office/drawing/2014/main" id="{033A9ACF-03D6-4E5B-ADD3-C51242490D3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37619845"/>
              </p:ext>
            </p:extLst>
          </p:nvPr>
        </p:nvGraphicFramePr>
        <p:xfrm>
          <a:off x="3475303" y="2449986"/>
          <a:ext cx="2193393" cy="4128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86" name="Equation" r:id="rId6" imgW="1079280" imgH="203040" progId="Equation.DSMT4">
                  <p:embed/>
                </p:oleObj>
              </mc:Choice>
              <mc:Fallback>
                <p:oleObj name="Equation" r:id="rId6" imgW="107928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475303" y="2449986"/>
                        <a:ext cx="2193393" cy="4128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文本框 33">
            <a:extLst>
              <a:ext uri="{FF2B5EF4-FFF2-40B4-BE49-F238E27FC236}">
                <a16:creationId xmlns="" xmlns:a16="http://schemas.microsoft.com/office/drawing/2014/main" id="{07AD8EF2-9DF3-4092-93F4-F45183B1261F}"/>
              </a:ext>
            </a:extLst>
          </p:cNvPr>
          <p:cNvSpPr txBox="1"/>
          <p:nvPr/>
        </p:nvSpPr>
        <p:spPr>
          <a:xfrm>
            <a:off x="767718" y="2847590"/>
            <a:ext cx="235574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600" dirty="0">
                <a:latin typeface="宋体" panose="02010600030101010101" pitchFamily="2" charset="-122"/>
                <a:ea typeface="宋体" panose="02010600030101010101" pitchFamily="2" charset="-122"/>
              </a:rPr>
              <a:t>也可写为</a:t>
            </a:r>
          </a:p>
        </p:txBody>
      </p:sp>
      <p:graphicFrame>
        <p:nvGraphicFramePr>
          <p:cNvPr id="24" name="对象 23">
            <a:extLst>
              <a:ext uri="{FF2B5EF4-FFF2-40B4-BE49-F238E27FC236}">
                <a16:creationId xmlns="" xmlns:a16="http://schemas.microsoft.com/office/drawing/2014/main" id="{CB7BA5C0-09B5-4EE0-AC35-2A20B7BE3DB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84385193"/>
              </p:ext>
            </p:extLst>
          </p:nvPr>
        </p:nvGraphicFramePr>
        <p:xfrm>
          <a:off x="2702020" y="3302367"/>
          <a:ext cx="3739957" cy="3885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87" name="Equation" r:id="rId8" imgW="1955520" imgH="203040" progId="Equation.DSMT4">
                  <p:embed/>
                </p:oleObj>
              </mc:Choice>
              <mc:Fallback>
                <p:oleObj name="Equation" r:id="rId8" imgW="195552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702020" y="3302367"/>
                        <a:ext cx="3739957" cy="38856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文本框 34">
            <a:extLst>
              <a:ext uri="{FF2B5EF4-FFF2-40B4-BE49-F238E27FC236}">
                <a16:creationId xmlns="" xmlns:a16="http://schemas.microsoft.com/office/drawing/2014/main" id="{141B5394-8CAE-4144-9492-FA23F850F6D0}"/>
              </a:ext>
            </a:extLst>
          </p:cNvPr>
          <p:cNvSpPr txBox="1"/>
          <p:nvPr/>
        </p:nvSpPr>
        <p:spPr>
          <a:xfrm>
            <a:off x="767718" y="3653041"/>
            <a:ext cx="4572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600" dirty="0">
                <a:latin typeface="宋体" panose="02010600030101010101" pitchFamily="2" charset="-122"/>
                <a:ea typeface="宋体" panose="02010600030101010101" pitchFamily="2" charset="-122"/>
              </a:rPr>
              <a:t>或者</a:t>
            </a:r>
          </a:p>
        </p:txBody>
      </p:sp>
      <p:graphicFrame>
        <p:nvGraphicFramePr>
          <p:cNvPr id="26" name="对象 25">
            <a:extLst>
              <a:ext uri="{FF2B5EF4-FFF2-40B4-BE49-F238E27FC236}">
                <a16:creationId xmlns="" xmlns:a16="http://schemas.microsoft.com/office/drawing/2014/main" id="{5334035B-31E2-4DF5-88C2-367F882B1BA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95014410"/>
              </p:ext>
            </p:extLst>
          </p:nvPr>
        </p:nvGraphicFramePr>
        <p:xfrm>
          <a:off x="2659691" y="3897504"/>
          <a:ext cx="2956252" cy="3583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88" name="Equation" r:id="rId10" imgW="1676160" imgH="203040" progId="Equation.DSMT4">
                  <p:embed/>
                </p:oleObj>
              </mc:Choice>
              <mc:Fallback>
                <p:oleObj name="Equation" r:id="rId10" imgW="167616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2659691" y="3897504"/>
                        <a:ext cx="2956252" cy="35833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7" name="图片 26">
            <a:extLst>
              <a:ext uri="{FF2B5EF4-FFF2-40B4-BE49-F238E27FC236}">
                <a16:creationId xmlns="" xmlns:a16="http://schemas.microsoft.com/office/drawing/2014/main" id="{2005E5C4-F49C-4602-84D9-741AF41736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31117" y="4275352"/>
            <a:ext cx="8457035" cy="342717"/>
          </a:xfrm>
          <a:prstGeom prst="rect">
            <a:avLst/>
          </a:prstGeom>
        </p:spPr>
      </p:pic>
      <p:graphicFrame>
        <p:nvGraphicFramePr>
          <p:cNvPr id="36" name="对象 35">
            <a:extLst>
              <a:ext uri="{FF2B5EF4-FFF2-40B4-BE49-F238E27FC236}">
                <a16:creationId xmlns="" xmlns:a16="http://schemas.microsoft.com/office/drawing/2014/main" id="{C1EA8335-3931-40F4-80FA-B1730C8C224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71462654"/>
              </p:ext>
            </p:extLst>
          </p:nvPr>
        </p:nvGraphicFramePr>
        <p:xfrm>
          <a:off x="2807029" y="4629181"/>
          <a:ext cx="2720317" cy="3427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89" name="Equation" r:id="rId13" imgW="1612800" imgH="203040" progId="Equation.DSMT4">
                  <p:embed/>
                </p:oleObj>
              </mc:Choice>
              <mc:Fallback>
                <p:oleObj name="Equation" r:id="rId13" imgW="161280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2807029" y="4629181"/>
                        <a:ext cx="2720317" cy="3427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8" name="图片 37">
            <a:extLst>
              <a:ext uri="{FF2B5EF4-FFF2-40B4-BE49-F238E27FC236}">
                <a16:creationId xmlns="" xmlns:a16="http://schemas.microsoft.com/office/drawing/2014/main" id="{55CDA13D-CF87-444C-B8C3-794B99DCEC8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54022" y="5062428"/>
            <a:ext cx="7546347" cy="903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1316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组合 37"/>
          <p:cNvGrpSpPr/>
          <p:nvPr/>
        </p:nvGrpSpPr>
        <p:grpSpPr>
          <a:xfrm>
            <a:off x="1662186" y="2016058"/>
            <a:ext cx="5693399" cy="457261"/>
            <a:chOff x="1807265" y="3854826"/>
            <a:chExt cx="5693399" cy="405670"/>
          </a:xfrm>
          <a:solidFill>
            <a:schemeClr val="accent1">
              <a:lumMod val="75000"/>
            </a:schemeClr>
          </a:solidFill>
        </p:grpSpPr>
        <p:sp>
          <p:nvSpPr>
            <p:cNvPr id="39" name="圆角矩形 38"/>
            <p:cNvSpPr/>
            <p:nvPr/>
          </p:nvSpPr>
          <p:spPr>
            <a:xfrm>
              <a:off x="1807265" y="3866296"/>
              <a:ext cx="5693399" cy="394200"/>
            </a:xfrm>
            <a:prstGeom prst="roundRect">
              <a:avLst>
                <a:gd name="adj" fmla="val 20658"/>
              </a:avLst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47" name="矩形 46"/>
            <p:cNvSpPr/>
            <p:nvPr/>
          </p:nvSpPr>
          <p:spPr>
            <a:xfrm>
              <a:off x="1811799" y="3854826"/>
              <a:ext cx="2957861" cy="368619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r>
                <a:rPr lang="en-US" altLang="zh-CN" sz="2100" spc="225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2.1  </a:t>
              </a:r>
              <a:r>
                <a:rPr lang="zh-CN" altLang="en-US" sz="2100" spc="225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一元函数的导数</a:t>
              </a:r>
            </a:p>
          </p:txBody>
        </p:sp>
      </p:grpSp>
      <p:sp>
        <p:nvSpPr>
          <p:cNvPr id="32" name="矩形 31"/>
          <p:cNvSpPr/>
          <p:nvPr/>
        </p:nvSpPr>
        <p:spPr>
          <a:xfrm>
            <a:off x="-7143" y="-9147"/>
            <a:ext cx="9158090" cy="3821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57" name="组合 56"/>
          <p:cNvGrpSpPr/>
          <p:nvPr/>
        </p:nvGrpSpPr>
        <p:grpSpPr>
          <a:xfrm>
            <a:off x="1670038" y="2709300"/>
            <a:ext cx="5693399" cy="444332"/>
            <a:chOff x="1807265" y="2935089"/>
            <a:chExt cx="5693399" cy="394200"/>
          </a:xfrm>
        </p:grpSpPr>
        <p:sp>
          <p:nvSpPr>
            <p:cNvPr id="74" name="圆角矩形 73"/>
            <p:cNvSpPr/>
            <p:nvPr/>
          </p:nvSpPr>
          <p:spPr>
            <a:xfrm>
              <a:off x="1807265" y="2935089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75" name="矩形 74"/>
            <p:cNvSpPr/>
            <p:nvPr/>
          </p:nvSpPr>
          <p:spPr>
            <a:xfrm>
              <a:off x="1881560" y="2945793"/>
              <a:ext cx="4050030" cy="36861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2.2  </a:t>
              </a:r>
              <a:r>
                <a:rPr lang="zh-CN" altLang="en-US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一元导数的微分</a:t>
              </a:r>
            </a:p>
          </p:txBody>
        </p:sp>
      </p:grpSp>
      <p:grpSp>
        <p:nvGrpSpPr>
          <p:cNvPr id="58" name="组合 57"/>
          <p:cNvGrpSpPr/>
          <p:nvPr/>
        </p:nvGrpSpPr>
        <p:grpSpPr>
          <a:xfrm>
            <a:off x="1662187" y="3381830"/>
            <a:ext cx="5693399" cy="470244"/>
            <a:chOff x="1852096" y="3351855"/>
            <a:chExt cx="5693399" cy="417188"/>
          </a:xfrm>
          <a:solidFill>
            <a:schemeClr val="bg2"/>
          </a:solidFill>
        </p:grpSpPr>
        <p:sp>
          <p:nvSpPr>
            <p:cNvPr id="71" name="圆角矩形 70"/>
            <p:cNvSpPr/>
            <p:nvPr/>
          </p:nvSpPr>
          <p:spPr>
            <a:xfrm>
              <a:off x="1852096" y="3351855"/>
              <a:ext cx="5693399" cy="394200"/>
            </a:xfrm>
            <a:prstGeom prst="roundRect">
              <a:avLst>
                <a:gd name="adj" fmla="val 20658"/>
              </a:avLst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72" name="矩形 71"/>
            <p:cNvSpPr/>
            <p:nvPr/>
          </p:nvSpPr>
          <p:spPr>
            <a:xfrm>
              <a:off x="1881687" y="3400425"/>
              <a:ext cx="3852337" cy="36861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2.3</a:t>
              </a:r>
              <a:r>
                <a:rPr lang="zh-CN" altLang="en-US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多元函数的导数与微分</a:t>
              </a:r>
            </a:p>
          </p:txBody>
        </p:sp>
      </p:grpSp>
      <p:grpSp>
        <p:nvGrpSpPr>
          <p:cNvPr id="60" name="组合 59"/>
          <p:cNvGrpSpPr/>
          <p:nvPr/>
        </p:nvGrpSpPr>
        <p:grpSpPr>
          <a:xfrm>
            <a:off x="1646969" y="4048378"/>
            <a:ext cx="5693399" cy="444332"/>
            <a:chOff x="1807265" y="4331900"/>
            <a:chExt cx="5693399" cy="394200"/>
          </a:xfrm>
        </p:grpSpPr>
        <p:sp>
          <p:nvSpPr>
            <p:cNvPr id="67" name="圆角矩形 66"/>
            <p:cNvSpPr/>
            <p:nvPr/>
          </p:nvSpPr>
          <p:spPr>
            <a:xfrm>
              <a:off x="1807265" y="4331900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68" name="矩形 67"/>
            <p:cNvSpPr/>
            <p:nvPr/>
          </p:nvSpPr>
          <p:spPr>
            <a:xfrm>
              <a:off x="1881559" y="4342604"/>
              <a:ext cx="4969107" cy="36861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2.4  </a:t>
              </a:r>
              <a:r>
                <a:rPr lang="zh-CN" altLang="en-US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向量与矩阵的导数</a:t>
              </a:r>
              <a:endParaRPr lang="zh-CN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51" name="27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" name="30 CuadroTexto"/>
          <p:cNvSpPr txBox="1"/>
          <p:nvPr/>
        </p:nvSpPr>
        <p:spPr>
          <a:xfrm>
            <a:off x="4467225" y="6261691"/>
            <a:ext cx="315913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200" b="1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of</a:t>
            </a:r>
            <a:endParaRPr lang="es-ES" sz="1200" b="1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53" name="31 CuadroTexto"/>
          <p:cNvSpPr txBox="1"/>
          <p:nvPr/>
        </p:nvSpPr>
        <p:spPr>
          <a:xfrm>
            <a:off x="4729199" y="6267161"/>
            <a:ext cx="370840" cy="27559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s-HN" sz="1200" b="1" dirty="0">
                <a:solidFill>
                  <a:schemeClr val="bg1">
                    <a:lumMod val="50000"/>
                  </a:schemeClr>
                </a:solidFill>
              </a:rPr>
              <a:t>56</a:t>
            </a:r>
            <a:endParaRPr lang="en-US" altLang="es-HN" sz="1200" b="1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54" name="Imagen 2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Imagen 28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" name="灯片编号占位符 5"/>
          <p:cNvSpPr txBox="1"/>
          <p:nvPr/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730C6D-5BB4-4F63-9D16-9EBF769D35DB}" type="slidenum">
              <a:rPr lang="zh-CN" altLang="en-US" smtClean="0"/>
              <a:t>2</a:t>
            </a:fld>
            <a:endParaRPr lang="zh-CN" altLang="en-US" dirty="0"/>
          </a:p>
        </p:txBody>
      </p:sp>
      <p:sp>
        <p:nvSpPr>
          <p:cNvPr id="73" name="矩形 72"/>
          <p:cNvSpPr/>
          <p:nvPr/>
        </p:nvSpPr>
        <p:spPr>
          <a:xfrm>
            <a:off x="7929" y="38314"/>
            <a:ext cx="2068830" cy="2990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350" dirty="0">
                <a:solidFill>
                  <a:schemeClr val="bg1"/>
                </a:solidFill>
              </a:rPr>
              <a:t>高级大数据人才培养丛书</a:t>
            </a:r>
          </a:p>
        </p:txBody>
      </p:sp>
      <p:sp>
        <p:nvSpPr>
          <p:cNvPr id="35" name="矩形 34"/>
          <p:cNvSpPr/>
          <p:nvPr/>
        </p:nvSpPr>
        <p:spPr>
          <a:xfrm>
            <a:off x="762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690257" y="854039"/>
            <a:ext cx="7832784" cy="781050"/>
            <a:chOff x="2788580" y="1152524"/>
            <a:chExt cx="3730770" cy="781050"/>
          </a:xfrm>
        </p:grpSpPr>
        <p:grpSp>
          <p:nvGrpSpPr>
            <p:cNvPr id="6" name="组合 5"/>
            <p:cNvGrpSpPr/>
            <p:nvPr/>
          </p:nvGrpSpPr>
          <p:grpSpPr>
            <a:xfrm>
              <a:off x="2788580" y="1152524"/>
              <a:ext cx="3730770" cy="781050"/>
              <a:chOff x="3725790" y="847725"/>
              <a:chExt cx="3730770" cy="781050"/>
            </a:xfrm>
          </p:grpSpPr>
          <p:grpSp>
            <p:nvGrpSpPr>
              <p:cNvPr id="7" name="组合 6"/>
              <p:cNvGrpSpPr/>
              <p:nvPr/>
            </p:nvGrpSpPr>
            <p:grpSpPr>
              <a:xfrm>
                <a:off x="3725790" y="1019175"/>
                <a:ext cx="627135" cy="609600"/>
                <a:chOff x="3725790" y="1019175"/>
                <a:chExt cx="627135" cy="609600"/>
              </a:xfrm>
            </p:grpSpPr>
            <p:sp>
              <p:nvSpPr>
                <p:cNvPr id="12" name="任意多边形 11"/>
                <p:cNvSpPr/>
                <p:nvPr/>
              </p:nvSpPr>
              <p:spPr>
                <a:xfrm>
                  <a:off x="3725790" y="1019175"/>
                  <a:ext cx="627135" cy="609600"/>
                </a:xfrm>
                <a:custGeom>
                  <a:avLst/>
                  <a:gdLst>
                    <a:gd name="connsiteX0" fmla="*/ 0 w 627135"/>
                    <a:gd name="connsiteY0" fmla="*/ 0 h 609600"/>
                    <a:gd name="connsiteX1" fmla="*/ 627135 w 627135"/>
                    <a:gd name="connsiteY1" fmla="*/ 0 h 609600"/>
                    <a:gd name="connsiteX2" fmla="*/ 627135 w 627135"/>
                    <a:gd name="connsiteY2" fmla="*/ 609600 h 609600"/>
                    <a:gd name="connsiteX3" fmla="*/ 1783 w 627135"/>
                    <a:gd name="connsiteY3" fmla="*/ 609600 h 609600"/>
                    <a:gd name="connsiteX4" fmla="*/ 305666 w 627135"/>
                    <a:gd name="connsiteY4" fmla="*/ 300804 h 609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7135" h="609600">
                      <a:moveTo>
                        <a:pt x="0" y="0"/>
                      </a:moveTo>
                      <a:lnTo>
                        <a:pt x="627135" y="0"/>
                      </a:lnTo>
                      <a:lnTo>
                        <a:pt x="627135" y="609600"/>
                      </a:lnTo>
                      <a:lnTo>
                        <a:pt x="1783" y="609600"/>
                      </a:lnTo>
                      <a:lnTo>
                        <a:pt x="305666" y="30080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3" name="直角三角形 12"/>
                <p:cNvSpPr/>
                <p:nvPr/>
              </p:nvSpPr>
              <p:spPr>
                <a:xfrm rot="5400000" flipV="1">
                  <a:off x="4181475" y="1457325"/>
                  <a:ext cx="171450" cy="171450"/>
                </a:xfrm>
                <a:prstGeom prst="rtTriangl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8" name="组合 7"/>
              <p:cNvGrpSpPr/>
              <p:nvPr/>
            </p:nvGrpSpPr>
            <p:grpSpPr>
              <a:xfrm flipH="1">
                <a:off x="6829425" y="1019175"/>
                <a:ext cx="627135" cy="609600"/>
                <a:chOff x="3725790" y="1019175"/>
                <a:chExt cx="627135" cy="609600"/>
              </a:xfrm>
            </p:grpSpPr>
            <p:sp>
              <p:nvSpPr>
                <p:cNvPr id="10" name="任意多边形 9"/>
                <p:cNvSpPr/>
                <p:nvPr/>
              </p:nvSpPr>
              <p:spPr>
                <a:xfrm>
                  <a:off x="3725790" y="1019175"/>
                  <a:ext cx="627135" cy="609600"/>
                </a:xfrm>
                <a:custGeom>
                  <a:avLst/>
                  <a:gdLst>
                    <a:gd name="connsiteX0" fmla="*/ 0 w 627135"/>
                    <a:gd name="connsiteY0" fmla="*/ 0 h 609600"/>
                    <a:gd name="connsiteX1" fmla="*/ 627135 w 627135"/>
                    <a:gd name="connsiteY1" fmla="*/ 0 h 609600"/>
                    <a:gd name="connsiteX2" fmla="*/ 627135 w 627135"/>
                    <a:gd name="connsiteY2" fmla="*/ 609600 h 609600"/>
                    <a:gd name="connsiteX3" fmla="*/ 1783 w 627135"/>
                    <a:gd name="connsiteY3" fmla="*/ 609600 h 609600"/>
                    <a:gd name="connsiteX4" fmla="*/ 305666 w 627135"/>
                    <a:gd name="connsiteY4" fmla="*/ 300804 h 609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7135" h="609600">
                      <a:moveTo>
                        <a:pt x="0" y="0"/>
                      </a:moveTo>
                      <a:lnTo>
                        <a:pt x="627135" y="0"/>
                      </a:lnTo>
                      <a:lnTo>
                        <a:pt x="627135" y="609600"/>
                      </a:lnTo>
                      <a:lnTo>
                        <a:pt x="1783" y="609600"/>
                      </a:lnTo>
                      <a:lnTo>
                        <a:pt x="305666" y="30080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1" name="直角三角形 10"/>
                <p:cNvSpPr/>
                <p:nvPr/>
              </p:nvSpPr>
              <p:spPr>
                <a:xfrm rot="5400000" flipV="1">
                  <a:off x="4181475" y="1457325"/>
                  <a:ext cx="171450" cy="171450"/>
                </a:xfrm>
                <a:prstGeom prst="rtTriangl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9" name="矩形 8"/>
              <p:cNvSpPr/>
              <p:nvPr/>
            </p:nvSpPr>
            <p:spPr>
              <a:xfrm>
                <a:off x="4190302" y="847725"/>
                <a:ext cx="2819400" cy="609600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4" name="文本框 14"/>
            <p:cNvSpPr txBox="1"/>
            <p:nvPr/>
          </p:nvSpPr>
          <p:spPr>
            <a:xfrm>
              <a:off x="3969940" y="1169836"/>
              <a:ext cx="155695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zh-CN" sz="2800" dirty="0">
                  <a:solidFill>
                    <a:schemeClr val="accent4"/>
                  </a:solidFill>
                </a:rPr>
                <a:t>第</a:t>
              </a:r>
              <a:r>
                <a:rPr lang="zh-CN" altLang="en-US" sz="2800" dirty="0">
                  <a:solidFill>
                    <a:schemeClr val="accent4"/>
                  </a:solidFill>
                </a:rPr>
                <a:t>二</a:t>
              </a:r>
              <a:r>
                <a:rPr lang="zh-CN" altLang="zh-CN" sz="2800" dirty="0">
                  <a:solidFill>
                    <a:schemeClr val="accent4"/>
                  </a:solidFill>
                </a:rPr>
                <a:t>章  </a:t>
              </a:r>
              <a:r>
                <a:rPr lang="zh-CN" altLang="en-US" sz="2800" dirty="0">
                  <a:solidFill>
                    <a:schemeClr val="accent4"/>
                  </a:solidFill>
                </a:rPr>
                <a:t>微积分基础</a:t>
              </a:r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1646969" y="4735087"/>
            <a:ext cx="5693399" cy="444332"/>
            <a:chOff x="1807265" y="4331900"/>
            <a:chExt cx="5693399" cy="394200"/>
          </a:xfrm>
        </p:grpSpPr>
        <p:sp>
          <p:nvSpPr>
            <p:cNvPr id="41" name="圆角矩形 40"/>
            <p:cNvSpPr/>
            <p:nvPr/>
          </p:nvSpPr>
          <p:spPr>
            <a:xfrm>
              <a:off x="1807265" y="4331900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/>
            </a:p>
          </p:txBody>
        </p:sp>
        <p:sp>
          <p:nvSpPr>
            <p:cNvPr id="42" name="矩形 41"/>
            <p:cNvSpPr/>
            <p:nvPr/>
          </p:nvSpPr>
          <p:spPr>
            <a:xfrm>
              <a:off x="1881559" y="4353970"/>
              <a:ext cx="3588028" cy="36861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2.5  </a:t>
              </a:r>
              <a:r>
                <a:rPr lang="zh-CN" altLang="en-US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导数与微分的应用</a:t>
              </a:r>
              <a:endParaRPr lang="zh-CN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5FA168B9-62A6-47B5-846C-DE9A30A7D1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1720" y="5399394"/>
            <a:ext cx="5803895" cy="566977"/>
          </a:xfrm>
          <a:prstGeom prst="rect">
            <a:avLst/>
          </a:prstGeom>
        </p:spPr>
      </p:pic>
      <p:graphicFrame>
        <p:nvGraphicFramePr>
          <p:cNvPr id="17" name="对象 16">
            <a:extLst>
              <a:ext uri="{FF2B5EF4-FFF2-40B4-BE49-F238E27FC236}">
                <a16:creationId xmlns="" xmlns:a16="http://schemas.microsoft.com/office/drawing/2014/main" id="{D8902C4F-AA6B-4357-817A-5C2A320734D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50245925"/>
              </p:ext>
            </p:extLst>
          </p:nvPr>
        </p:nvGraphicFramePr>
        <p:xfrm>
          <a:off x="5327650" y="2676525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1" name="Equation" r:id="rId6" imgW="114120" imgH="177480" progId="Equation.DSMT4">
                  <p:embed/>
                </p:oleObj>
              </mc:Choice>
              <mc:Fallback>
                <p:oleObj name="Equation" r:id="rId6" imgW="114120" imgH="177480" progId="Equation.DSMT4">
                  <p:embed/>
                  <p:pic>
                    <p:nvPicPr>
                      <p:cNvPr id="17" name="对象 16">
                        <a:extLst>
                          <a:ext uri="{FF2B5EF4-FFF2-40B4-BE49-F238E27FC236}">
                            <a16:creationId xmlns="" xmlns:a16="http://schemas.microsoft.com/office/drawing/2014/main" id="{D8902C4F-AA6B-4357-817A-5C2A320734D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327650" y="2676525"/>
                        <a:ext cx="114300" cy="177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Rectangle 4">
            <a:extLst>
              <a:ext uri="{FF2B5EF4-FFF2-40B4-BE49-F238E27FC236}">
                <a16:creationId xmlns="" xmlns:a16="http://schemas.microsoft.com/office/drawing/2014/main" id="{887F01A9-7B2C-4043-820A-BEDB878744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graphicFrame>
        <p:nvGraphicFramePr>
          <p:cNvPr id="16" name="对象 15">
            <a:extLst>
              <a:ext uri="{FF2B5EF4-FFF2-40B4-BE49-F238E27FC236}">
                <a16:creationId xmlns="" xmlns:a16="http://schemas.microsoft.com/office/drawing/2014/main" id="{47EA2952-C02E-4ECB-9657-06DA137953F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0"/>
          <a:ext cx="1227138" cy="19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2" name="Equation" r:id="rId8" imgW="1231366" imgH="190417" progId="Equation.DSMT4">
                  <p:embed/>
                </p:oleObj>
              </mc:Choice>
              <mc:Fallback>
                <p:oleObj name="Equation" r:id="rId8" imgW="1231366" imgH="190417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227138" cy="1905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Rectangle 6">
            <a:extLst>
              <a:ext uri="{FF2B5EF4-FFF2-40B4-BE49-F238E27FC236}">
                <a16:creationId xmlns="" xmlns:a16="http://schemas.microsoft.com/office/drawing/2014/main" id="{187644E5-AA85-4B23-B65E-1126E1A846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788" y="447059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21" name="Rectangle 8">
            <a:extLst>
              <a:ext uri="{FF2B5EF4-FFF2-40B4-BE49-F238E27FC236}">
                <a16:creationId xmlns="" xmlns:a16="http://schemas.microsoft.com/office/drawing/2014/main" id="{F7710919-443F-48F1-9F19-E4EDA017B7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515" y="3269464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组合 37"/>
          <p:cNvGrpSpPr/>
          <p:nvPr/>
        </p:nvGrpSpPr>
        <p:grpSpPr>
          <a:xfrm>
            <a:off x="1684025" y="3625370"/>
            <a:ext cx="5693399" cy="444332"/>
            <a:chOff x="1807265" y="3866296"/>
            <a:chExt cx="5693399" cy="394200"/>
          </a:xfrm>
          <a:solidFill>
            <a:schemeClr val="accent1">
              <a:lumMod val="75000"/>
            </a:schemeClr>
          </a:solidFill>
        </p:grpSpPr>
        <p:sp>
          <p:nvSpPr>
            <p:cNvPr id="39" name="圆角矩形 38"/>
            <p:cNvSpPr/>
            <p:nvPr/>
          </p:nvSpPr>
          <p:spPr>
            <a:xfrm>
              <a:off x="1807265" y="3866296"/>
              <a:ext cx="5693399" cy="394200"/>
            </a:xfrm>
            <a:prstGeom prst="roundRect">
              <a:avLst>
                <a:gd name="adj" fmla="val 20658"/>
              </a:avLst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47" name="矩形 46"/>
            <p:cNvSpPr/>
            <p:nvPr/>
          </p:nvSpPr>
          <p:spPr>
            <a:xfrm>
              <a:off x="1873669" y="3879086"/>
              <a:ext cx="3852337" cy="368619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r>
                <a:rPr lang="en-US" altLang="zh-CN" sz="2100" spc="225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2.3</a:t>
              </a:r>
              <a:r>
                <a:rPr lang="zh-CN" altLang="en-US" sz="2100" spc="225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多元函数的导数与微分</a:t>
              </a:r>
            </a:p>
          </p:txBody>
        </p:sp>
      </p:grpSp>
      <p:sp>
        <p:nvSpPr>
          <p:cNvPr id="32" name="矩形 31"/>
          <p:cNvSpPr/>
          <p:nvPr/>
        </p:nvSpPr>
        <p:spPr>
          <a:xfrm>
            <a:off x="-7143" y="-9147"/>
            <a:ext cx="9158090" cy="3821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57" name="组合 56"/>
          <p:cNvGrpSpPr/>
          <p:nvPr/>
        </p:nvGrpSpPr>
        <p:grpSpPr>
          <a:xfrm>
            <a:off x="1693574" y="2880000"/>
            <a:ext cx="5693399" cy="444332"/>
            <a:chOff x="1807265" y="2935089"/>
            <a:chExt cx="5693399" cy="394200"/>
          </a:xfrm>
        </p:grpSpPr>
        <p:sp>
          <p:nvSpPr>
            <p:cNvPr id="74" name="圆角矩形 73"/>
            <p:cNvSpPr/>
            <p:nvPr/>
          </p:nvSpPr>
          <p:spPr>
            <a:xfrm>
              <a:off x="1807265" y="2935089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75" name="矩形 74"/>
            <p:cNvSpPr/>
            <p:nvPr/>
          </p:nvSpPr>
          <p:spPr>
            <a:xfrm>
              <a:off x="1881560" y="2945793"/>
              <a:ext cx="4050030" cy="36861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4.2  </a:t>
              </a:r>
              <a:r>
                <a:rPr lang="zh-CN" altLang="en-US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一元导数的微分</a:t>
              </a:r>
            </a:p>
          </p:txBody>
        </p:sp>
      </p:grpSp>
      <p:grpSp>
        <p:nvGrpSpPr>
          <p:cNvPr id="58" name="组合 57"/>
          <p:cNvGrpSpPr/>
          <p:nvPr/>
        </p:nvGrpSpPr>
        <p:grpSpPr>
          <a:xfrm>
            <a:off x="1693574" y="2223012"/>
            <a:ext cx="5693399" cy="444635"/>
            <a:chOff x="1807265" y="3400425"/>
            <a:chExt cx="5693399" cy="394468"/>
          </a:xfrm>
          <a:solidFill>
            <a:schemeClr val="bg2"/>
          </a:solidFill>
        </p:grpSpPr>
        <p:sp>
          <p:nvSpPr>
            <p:cNvPr id="71" name="圆角矩形 70"/>
            <p:cNvSpPr/>
            <p:nvPr/>
          </p:nvSpPr>
          <p:spPr>
            <a:xfrm>
              <a:off x="1807265" y="3400693"/>
              <a:ext cx="5693399" cy="394200"/>
            </a:xfrm>
            <a:prstGeom prst="roundRect">
              <a:avLst>
                <a:gd name="adj" fmla="val 20658"/>
              </a:avLst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72" name="矩形 71"/>
            <p:cNvSpPr/>
            <p:nvPr/>
          </p:nvSpPr>
          <p:spPr>
            <a:xfrm>
              <a:off x="1881687" y="3400425"/>
              <a:ext cx="2957861" cy="36861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lang="en-US" altLang="zh-CN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2.1  </a:t>
              </a:r>
              <a:r>
                <a:rPr lang="zh-CN" altLang="en-US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一元函数的导数</a:t>
              </a:r>
            </a:p>
          </p:txBody>
        </p:sp>
      </p:grpSp>
      <p:grpSp>
        <p:nvGrpSpPr>
          <p:cNvPr id="60" name="组合 59"/>
          <p:cNvGrpSpPr/>
          <p:nvPr/>
        </p:nvGrpSpPr>
        <p:grpSpPr>
          <a:xfrm>
            <a:off x="1693574" y="4319999"/>
            <a:ext cx="5693399" cy="444332"/>
            <a:chOff x="1807265" y="4331900"/>
            <a:chExt cx="5693399" cy="394200"/>
          </a:xfrm>
        </p:grpSpPr>
        <p:sp>
          <p:nvSpPr>
            <p:cNvPr id="67" name="圆角矩形 66"/>
            <p:cNvSpPr/>
            <p:nvPr/>
          </p:nvSpPr>
          <p:spPr>
            <a:xfrm>
              <a:off x="1807265" y="4331900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68" name="矩形 67"/>
            <p:cNvSpPr/>
            <p:nvPr/>
          </p:nvSpPr>
          <p:spPr>
            <a:xfrm>
              <a:off x="1881559" y="4342604"/>
              <a:ext cx="4969107" cy="36861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2.4  </a:t>
              </a:r>
              <a:r>
                <a:rPr lang="zh-CN" altLang="en-US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向量与矩阵的导数</a:t>
              </a:r>
              <a:endParaRPr lang="zh-CN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51" name="27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" name="30 CuadroTexto"/>
          <p:cNvSpPr txBox="1"/>
          <p:nvPr/>
        </p:nvSpPr>
        <p:spPr>
          <a:xfrm>
            <a:off x="4467225" y="6261691"/>
            <a:ext cx="315913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200" b="1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of</a:t>
            </a:r>
            <a:endParaRPr lang="es-ES" sz="1200" b="1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53" name="31 CuadroTexto"/>
          <p:cNvSpPr txBox="1"/>
          <p:nvPr/>
        </p:nvSpPr>
        <p:spPr>
          <a:xfrm>
            <a:off x="4729199" y="6267161"/>
            <a:ext cx="370840" cy="27559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s-HN" sz="1200" b="1" dirty="0">
                <a:solidFill>
                  <a:schemeClr val="bg1">
                    <a:lumMod val="50000"/>
                  </a:schemeClr>
                </a:solidFill>
              </a:rPr>
              <a:t>56</a:t>
            </a:r>
            <a:endParaRPr lang="en-US" altLang="es-HN" sz="1200" b="1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54" name="Imagen 2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Imagen 28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" name="灯片编号占位符 5"/>
          <p:cNvSpPr txBox="1"/>
          <p:nvPr/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730C6D-5BB4-4F63-9D16-9EBF769D35DB}" type="slidenum">
              <a:rPr lang="zh-CN" altLang="en-US" smtClean="0"/>
              <a:t>20</a:t>
            </a:fld>
            <a:endParaRPr lang="zh-CN" altLang="en-US" dirty="0"/>
          </a:p>
        </p:txBody>
      </p:sp>
      <p:sp>
        <p:nvSpPr>
          <p:cNvPr id="73" name="矩形 72"/>
          <p:cNvSpPr/>
          <p:nvPr/>
        </p:nvSpPr>
        <p:spPr>
          <a:xfrm>
            <a:off x="7929" y="38314"/>
            <a:ext cx="2068830" cy="2990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350" dirty="0">
                <a:solidFill>
                  <a:schemeClr val="bg1"/>
                </a:solidFill>
              </a:rPr>
              <a:t>高级大数据人才培养丛书</a:t>
            </a:r>
          </a:p>
        </p:txBody>
      </p:sp>
      <p:sp>
        <p:nvSpPr>
          <p:cNvPr id="35" name="矩形 34"/>
          <p:cNvSpPr/>
          <p:nvPr/>
        </p:nvSpPr>
        <p:spPr>
          <a:xfrm>
            <a:off x="762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690257" y="854039"/>
            <a:ext cx="7832784" cy="781050"/>
            <a:chOff x="2788580" y="1152524"/>
            <a:chExt cx="3730770" cy="781050"/>
          </a:xfrm>
        </p:grpSpPr>
        <p:grpSp>
          <p:nvGrpSpPr>
            <p:cNvPr id="6" name="组合 5"/>
            <p:cNvGrpSpPr/>
            <p:nvPr/>
          </p:nvGrpSpPr>
          <p:grpSpPr>
            <a:xfrm>
              <a:off x="2788580" y="1152524"/>
              <a:ext cx="3730770" cy="781050"/>
              <a:chOff x="3725790" y="847725"/>
              <a:chExt cx="3730770" cy="781050"/>
            </a:xfrm>
          </p:grpSpPr>
          <p:grpSp>
            <p:nvGrpSpPr>
              <p:cNvPr id="7" name="组合 6"/>
              <p:cNvGrpSpPr/>
              <p:nvPr/>
            </p:nvGrpSpPr>
            <p:grpSpPr>
              <a:xfrm>
                <a:off x="3725790" y="1019175"/>
                <a:ext cx="627135" cy="609600"/>
                <a:chOff x="3725790" y="1019175"/>
                <a:chExt cx="627135" cy="609600"/>
              </a:xfrm>
            </p:grpSpPr>
            <p:sp>
              <p:nvSpPr>
                <p:cNvPr id="12" name="任意多边形 11"/>
                <p:cNvSpPr/>
                <p:nvPr/>
              </p:nvSpPr>
              <p:spPr>
                <a:xfrm>
                  <a:off x="3725790" y="1019175"/>
                  <a:ext cx="627135" cy="609600"/>
                </a:xfrm>
                <a:custGeom>
                  <a:avLst/>
                  <a:gdLst>
                    <a:gd name="connsiteX0" fmla="*/ 0 w 627135"/>
                    <a:gd name="connsiteY0" fmla="*/ 0 h 609600"/>
                    <a:gd name="connsiteX1" fmla="*/ 627135 w 627135"/>
                    <a:gd name="connsiteY1" fmla="*/ 0 h 609600"/>
                    <a:gd name="connsiteX2" fmla="*/ 627135 w 627135"/>
                    <a:gd name="connsiteY2" fmla="*/ 609600 h 609600"/>
                    <a:gd name="connsiteX3" fmla="*/ 1783 w 627135"/>
                    <a:gd name="connsiteY3" fmla="*/ 609600 h 609600"/>
                    <a:gd name="connsiteX4" fmla="*/ 305666 w 627135"/>
                    <a:gd name="connsiteY4" fmla="*/ 300804 h 609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7135" h="609600">
                      <a:moveTo>
                        <a:pt x="0" y="0"/>
                      </a:moveTo>
                      <a:lnTo>
                        <a:pt x="627135" y="0"/>
                      </a:lnTo>
                      <a:lnTo>
                        <a:pt x="627135" y="609600"/>
                      </a:lnTo>
                      <a:lnTo>
                        <a:pt x="1783" y="609600"/>
                      </a:lnTo>
                      <a:lnTo>
                        <a:pt x="305666" y="30080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3" name="直角三角形 12"/>
                <p:cNvSpPr/>
                <p:nvPr/>
              </p:nvSpPr>
              <p:spPr>
                <a:xfrm rot="5400000" flipV="1">
                  <a:off x="4181475" y="1457325"/>
                  <a:ext cx="171450" cy="171450"/>
                </a:xfrm>
                <a:prstGeom prst="rtTriangl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8" name="组合 7"/>
              <p:cNvGrpSpPr/>
              <p:nvPr/>
            </p:nvGrpSpPr>
            <p:grpSpPr>
              <a:xfrm flipH="1">
                <a:off x="6829425" y="1019175"/>
                <a:ext cx="627135" cy="609600"/>
                <a:chOff x="3725790" y="1019175"/>
                <a:chExt cx="627135" cy="609600"/>
              </a:xfrm>
            </p:grpSpPr>
            <p:sp>
              <p:nvSpPr>
                <p:cNvPr id="10" name="任意多边形 9"/>
                <p:cNvSpPr/>
                <p:nvPr/>
              </p:nvSpPr>
              <p:spPr>
                <a:xfrm>
                  <a:off x="3725790" y="1019175"/>
                  <a:ext cx="627135" cy="609600"/>
                </a:xfrm>
                <a:custGeom>
                  <a:avLst/>
                  <a:gdLst>
                    <a:gd name="connsiteX0" fmla="*/ 0 w 627135"/>
                    <a:gd name="connsiteY0" fmla="*/ 0 h 609600"/>
                    <a:gd name="connsiteX1" fmla="*/ 627135 w 627135"/>
                    <a:gd name="connsiteY1" fmla="*/ 0 h 609600"/>
                    <a:gd name="connsiteX2" fmla="*/ 627135 w 627135"/>
                    <a:gd name="connsiteY2" fmla="*/ 609600 h 609600"/>
                    <a:gd name="connsiteX3" fmla="*/ 1783 w 627135"/>
                    <a:gd name="connsiteY3" fmla="*/ 609600 h 609600"/>
                    <a:gd name="connsiteX4" fmla="*/ 305666 w 627135"/>
                    <a:gd name="connsiteY4" fmla="*/ 300804 h 609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7135" h="609600">
                      <a:moveTo>
                        <a:pt x="0" y="0"/>
                      </a:moveTo>
                      <a:lnTo>
                        <a:pt x="627135" y="0"/>
                      </a:lnTo>
                      <a:lnTo>
                        <a:pt x="627135" y="609600"/>
                      </a:lnTo>
                      <a:lnTo>
                        <a:pt x="1783" y="609600"/>
                      </a:lnTo>
                      <a:lnTo>
                        <a:pt x="305666" y="30080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1" name="直角三角形 10"/>
                <p:cNvSpPr/>
                <p:nvPr/>
              </p:nvSpPr>
              <p:spPr>
                <a:xfrm rot="5400000" flipV="1">
                  <a:off x="4181475" y="1457325"/>
                  <a:ext cx="171450" cy="171450"/>
                </a:xfrm>
                <a:prstGeom prst="rtTriangl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9" name="矩形 8"/>
              <p:cNvSpPr/>
              <p:nvPr/>
            </p:nvSpPr>
            <p:spPr>
              <a:xfrm>
                <a:off x="4190302" y="847725"/>
                <a:ext cx="2819400" cy="609600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4" name="文本框 14"/>
            <p:cNvSpPr txBox="1"/>
            <p:nvPr/>
          </p:nvSpPr>
          <p:spPr>
            <a:xfrm>
              <a:off x="3995138" y="1169836"/>
              <a:ext cx="150656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zh-CN" sz="2800" dirty="0">
                  <a:solidFill>
                    <a:schemeClr val="accent4"/>
                  </a:solidFill>
                </a:rPr>
                <a:t>第</a:t>
              </a:r>
              <a:r>
                <a:rPr lang="zh-CN" altLang="en-US" sz="2800" dirty="0">
                  <a:solidFill>
                    <a:schemeClr val="accent4"/>
                  </a:solidFill>
                </a:rPr>
                <a:t>二章 微积分基础</a:t>
              </a:r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1684024" y="5639591"/>
            <a:ext cx="5693399" cy="444332"/>
            <a:chOff x="1807265" y="4331900"/>
            <a:chExt cx="5693399" cy="394200"/>
          </a:xfrm>
        </p:grpSpPr>
        <p:sp>
          <p:nvSpPr>
            <p:cNvPr id="41" name="圆角矩形 40"/>
            <p:cNvSpPr/>
            <p:nvPr/>
          </p:nvSpPr>
          <p:spPr>
            <a:xfrm>
              <a:off x="1807265" y="4331900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42" name="矩形 41"/>
            <p:cNvSpPr/>
            <p:nvPr/>
          </p:nvSpPr>
          <p:spPr>
            <a:xfrm>
              <a:off x="1881560" y="4342604"/>
              <a:ext cx="3037840" cy="3673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习题</a:t>
              </a:r>
            </a:p>
          </p:txBody>
        </p:sp>
      </p:grpSp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571F1122-0834-4667-B992-1592877A78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6886" y="4968117"/>
            <a:ext cx="5803895" cy="573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3827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388119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 b="1" spc="225" dirty="0">
                <a:solidFill>
                  <a:prstClr val="white"/>
                </a:solidFill>
              </a:rPr>
              <a:t>2.3  </a:t>
            </a:r>
            <a:r>
              <a:rPr lang="zh-CN" altLang="en-US" sz="2100" b="1" spc="225" dirty="0">
                <a:solidFill>
                  <a:prstClr val="white"/>
                </a:solidFill>
              </a:rPr>
              <a:t>多元函数的导数与微分</a:t>
            </a:r>
            <a:endParaRPr lang="zh-CN" altLang="zh-CN" sz="2100" b="1" spc="225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pic>
        <p:nvPicPr>
          <p:cNvPr id="28" name="27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30 CuadroTexto"/>
          <p:cNvSpPr txBox="1"/>
          <p:nvPr/>
        </p:nvSpPr>
        <p:spPr>
          <a:xfrm>
            <a:off x="4467225" y="6261691"/>
            <a:ext cx="315913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200" b="1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of</a:t>
            </a:r>
            <a:endParaRPr lang="es-ES" sz="1200" b="1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30" name="31 CuadroTexto"/>
          <p:cNvSpPr txBox="1"/>
          <p:nvPr/>
        </p:nvSpPr>
        <p:spPr>
          <a:xfrm>
            <a:off x="4729199" y="6267161"/>
            <a:ext cx="370840" cy="27559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s-HN" sz="1200" b="1" dirty="0">
                <a:solidFill>
                  <a:schemeClr val="bg1">
                    <a:lumMod val="50000"/>
                  </a:schemeClr>
                </a:solidFill>
              </a:rPr>
              <a:t>31</a:t>
            </a:r>
          </a:p>
        </p:txBody>
      </p:sp>
      <p:pic>
        <p:nvPicPr>
          <p:cNvPr id="31" name="Imagen 2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magen 28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灯片编号占位符 5"/>
          <p:cNvSpPr txBox="1"/>
          <p:nvPr/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730C6D-5BB4-4F63-9D16-9EBF769D35DB}" type="slidenum">
              <a:rPr lang="zh-CN" altLang="en-US" smtClean="0"/>
              <a:t>21</a:t>
            </a:fld>
            <a:endParaRPr lang="zh-CN" altLang="en-US" dirty="0"/>
          </a:p>
        </p:txBody>
      </p:sp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22" name="文本框 27"/>
          <p:cNvSpPr txBox="1"/>
          <p:nvPr/>
        </p:nvSpPr>
        <p:spPr>
          <a:xfrm>
            <a:off x="6333077" y="234392"/>
            <a:ext cx="162095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>
                <a:solidFill>
                  <a:prstClr val="white"/>
                </a:solidFill>
              </a:rPr>
              <a:t>第二章 微积分基础</a:t>
            </a: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pic>
        <p:nvPicPr>
          <p:cNvPr id="18" name="图片 17">
            <a:extLst>
              <a:ext uri="{FF2B5EF4-FFF2-40B4-BE49-F238E27FC236}">
                <a16:creationId xmlns="" xmlns:a16="http://schemas.microsoft.com/office/drawing/2014/main" id="{902C4756-B8A1-40F6-8188-782CFAD8A2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106" y="934871"/>
            <a:ext cx="8765478" cy="1355567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="" xmlns:a16="http://schemas.microsoft.com/office/drawing/2014/main" id="{A18D7F23-34BE-4EF6-BA0C-5E2655821F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2794" y="2858694"/>
            <a:ext cx="3176291" cy="499915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="" xmlns:a16="http://schemas.microsoft.com/office/drawing/2014/main" id="{96D43AE9-5219-4FF1-AA51-AABB98F437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2002" y="3561144"/>
            <a:ext cx="8477445" cy="985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1933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388119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 b="1" spc="225" dirty="0">
                <a:solidFill>
                  <a:prstClr val="white"/>
                </a:solidFill>
              </a:rPr>
              <a:t>2.3  </a:t>
            </a:r>
            <a:r>
              <a:rPr lang="zh-CN" altLang="en-US" sz="2100" b="1" spc="225" dirty="0">
                <a:solidFill>
                  <a:prstClr val="white"/>
                </a:solidFill>
              </a:rPr>
              <a:t>多元函数的导数与微分</a:t>
            </a:r>
            <a:endParaRPr lang="zh-CN" altLang="zh-CN" sz="2100" b="1" spc="225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pic>
        <p:nvPicPr>
          <p:cNvPr id="28" name="27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30 CuadroTexto"/>
          <p:cNvSpPr txBox="1"/>
          <p:nvPr/>
        </p:nvSpPr>
        <p:spPr>
          <a:xfrm>
            <a:off x="4467225" y="6261691"/>
            <a:ext cx="315913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200" b="1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of</a:t>
            </a:r>
            <a:endParaRPr lang="es-ES" sz="1200" b="1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30" name="31 CuadroTexto"/>
          <p:cNvSpPr txBox="1"/>
          <p:nvPr/>
        </p:nvSpPr>
        <p:spPr>
          <a:xfrm>
            <a:off x="4729199" y="6267161"/>
            <a:ext cx="370840" cy="27559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s-HN" sz="1200" b="1" dirty="0">
                <a:solidFill>
                  <a:schemeClr val="bg1">
                    <a:lumMod val="50000"/>
                  </a:schemeClr>
                </a:solidFill>
              </a:rPr>
              <a:t>31</a:t>
            </a:r>
          </a:p>
        </p:txBody>
      </p:sp>
      <p:pic>
        <p:nvPicPr>
          <p:cNvPr id="31" name="Imagen 2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magen 28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灯片编号占位符 5"/>
          <p:cNvSpPr txBox="1"/>
          <p:nvPr/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730C6D-5BB4-4F63-9D16-9EBF769D35DB}" type="slidenum">
              <a:rPr lang="zh-CN" altLang="en-US" smtClean="0"/>
              <a:t>22</a:t>
            </a:fld>
            <a:endParaRPr lang="zh-CN" altLang="en-US" dirty="0"/>
          </a:p>
        </p:txBody>
      </p:sp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22" name="文本框 27"/>
          <p:cNvSpPr txBox="1"/>
          <p:nvPr/>
        </p:nvSpPr>
        <p:spPr>
          <a:xfrm>
            <a:off x="6333077" y="234392"/>
            <a:ext cx="162095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>
                <a:solidFill>
                  <a:prstClr val="white"/>
                </a:solidFill>
              </a:rPr>
              <a:t>第二章 微积分基础</a:t>
            </a: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11FA7151-8A49-4092-987D-827F515C75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7224" y="702613"/>
            <a:ext cx="7839928" cy="635417"/>
          </a:xfrm>
          <a:prstGeom prst="rect">
            <a:avLst/>
          </a:prstGeom>
        </p:spPr>
      </p:pic>
      <p:graphicFrame>
        <p:nvGraphicFramePr>
          <p:cNvPr id="15" name="对象 14">
            <a:extLst>
              <a:ext uri="{FF2B5EF4-FFF2-40B4-BE49-F238E27FC236}">
                <a16:creationId xmlns="" xmlns:a16="http://schemas.microsoft.com/office/drawing/2014/main" id="{2A2157E4-409D-4AB2-B156-61731ACEB81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79413188"/>
              </p:ext>
            </p:extLst>
          </p:nvPr>
        </p:nvGraphicFramePr>
        <p:xfrm>
          <a:off x="2617565" y="1434970"/>
          <a:ext cx="3040506" cy="6498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10" name="Equation" r:id="rId6" imgW="1663560" imgH="355320" progId="Equation.DSMT4">
                  <p:embed/>
                </p:oleObj>
              </mc:Choice>
              <mc:Fallback>
                <p:oleObj name="Equation" r:id="rId6" imgW="1663560" imgH="355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617565" y="1434970"/>
                        <a:ext cx="3040506" cy="64987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" name="图片 15">
            <a:extLst>
              <a:ext uri="{FF2B5EF4-FFF2-40B4-BE49-F238E27FC236}">
                <a16:creationId xmlns="" xmlns:a16="http://schemas.microsoft.com/office/drawing/2014/main" id="{26E6E9DA-AAE2-40DB-8F34-34FF993F280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7224" y="2027978"/>
            <a:ext cx="8081803" cy="32751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="" xmlns:a16="http://schemas.microsoft.com/office/drawing/2014/main" id="{F4E4BB11-1F61-43CB-8E69-601D910D169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72852" y="2355488"/>
            <a:ext cx="3410753" cy="767419"/>
          </a:xfrm>
          <a:prstGeom prst="rect">
            <a:avLst/>
          </a:prstGeom>
        </p:spPr>
      </p:pic>
      <p:sp>
        <p:nvSpPr>
          <p:cNvPr id="27" name="文本框 26">
            <a:extLst>
              <a:ext uri="{FF2B5EF4-FFF2-40B4-BE49-F238E27FC236}">
                <a16:creationId xmlns="" xmlns:a16="http://schemas.microsoft.com/office/drawing/2014/main" id="{FDA56A71-38E7-4E2D-89B2-BC6C3E11EA58}"/>
              </a:ext>
            </a:extLst>
          </p:cNvPr>
          <p:cNvSpPr txBox="1"/>
          <p:nvPr/>
        </p:nvSpPr>
        <p:spPr>
          <a:xfrm>
            <a:off x="157199" y="3129631"/>
            <a:ext cx="4572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600" dirty="0">
                <a:latin typeface="宋体" panose="02010600030101010101" pitchFamily="2" charset="-122"/>
                <a:ea typeface="宋体" panose="02010600030101010101" pitchFamily="2" charset="-122"/>
              </a:rPr>
              <a:t>式（</a:t>
            </a:r>
            <a:r>
              <a:rPr lang="en-US" altLang="zh-CN" sz="1600" dirty="0">
                <a:latin typeface="宋体" panose="02010600030101010101" pitchFamily="2" charset="-122"/>
                <a:ea typeface="宋体" panose="02010600030101010101" pitchFamily="2" charset="-122"/>
              </a:rPr>
              <a:t>2.6</a:t>
            </a:r>
            <a:r>
              <a:rPr lang="zh-CN" altLang="en-US" sz="1600" dirty="0">
                <a:latin typeface="宋体" panose="02010600030101010101" pitchFamily="2" charset="-122"/>
                <a:ea typeface="宋体" panose="02010600030101010101" pitchFamily="2" charset="-122"/>
              </a:rPr>
              <a:t>）可以表示为</a:t>
            </a:r>
          </a:p>
        </p:txBody>
      </p:sp>
      <p:graphicFrame>
        <p:nvGraphicFramePr>
          <p:cNvPr id="20" name="对象 19">
            <a:extLst>
              <a:ext uri="{FF2B5EF4-FFF2-40B4-BE49-F238E27FC236}">
                <a16:creationId xmlns="" xmlns:a16="http://schemas.microsoft.com/office/drawing/2014/main" id="{76864C1D-0242-4F53-B62C-5FFA16FB1E3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56589472"/>
              </p:ext>
            </p:extLst>
          </p:nvPr>
        </p:nvGraphicFramePr>
        <p:xfrm>
          <a:off x="2220938" y="3581545"/>
          <a:ext cx="3833759" cy="5898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11" name="Equation" r:id="rId10" imgW="2311200" imgH="355320" progId="Equation.DSMT4">
                  <p:embed/>
                </p:oleObj>
              </mc:Choice>
              <mc:Fallback>
                <p:oleObj name="Equation" r:id="rId10" imgW="2311200" imgH="355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2220938" y="3581545"/>
                        <a:ext cx="3833759" cy="58980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1" name="图片 20">
            <a:extLst>
              <a:ext uri="{FF2B5EF4-FFF2-40B4-BE49-F238E27FC236}">
                <a16:creationId xmlns="" xmlns:a16="http://schemas.microsoft.com/office/drawing/2014/main" id="{E14258B0-00CA-4139-B336-29C523D6CA1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49965" y="4249936"/>
            <a:ext cx="7558156" cy="306290"/>
          </a:xfrm>
          <a:prstGeom prst="rect">
            <a:avLst/>
          </a:prstGeom>
        </p:spPr>
      </p:pic>
      <p:graphicFrame>
        <p:nvGraphicFramePr>
          <p:cNvPr id="23" name="对象 22">
            <a:extLst>
              <a:ext uri="{FF2B5EF4-FFF2-40B4-BE49-F238E27FC236}">
                <a16:creationId xmlns="" xmlns:a16="http://schemas.microsoft.com/office/drawing/2014/main" id="{5504355F-FF29-423B-A362-531C3A0D3BF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78363362"/>
              </p:ext>
            </p:extLst>
          </p:nvPr>
        </p:nvGraphicFramePr>
        <p:xfrm>
          <a:off x="2193655" y="4632160"/>
          <a:ext cx="2780571" cy="6367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12" name="Equation" r:id="rId13" imgW="1663560" imgH="380880" progId="Equation.DSMT4">
                  <p:embed/>
                </p:oleObj>
              </mc:Choice>
              <mc:Fallback>
                <p:oleObj name="Equation" r:id="rId13" imgW="1663560" imgH="3808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2193655" y="4632160"/>
                        <a:ext cx="2780571" cy="63677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文本框 33">
            <a:extLst>
              <a:ext uri="{FF2B5EF4-FFF2-40B4-BE49-F238E27FC236}">
                <a16:creationId xmlns="" xmlns:a16="http://schemas.microsoft.com/office/drawing/2014/main" id="{620D4E4A-AA52-4EDD-A9E8-757BB71F0150}"/>
              </a:ext>
            </a:extLst>
          </p:cNvPr>
          <p:cNvSpPr txBox="1"/>
          <p:nvPr/>
        </p:nvSpPr>
        <p:spPr>
          <a:xfrm>
            <a:off x="157199" y="5296714"/>
            <a:ext cx="67970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600" dirty="0">
                <a:latin typeface="宋体" panose="02010600030101010101" pitchFamily="2" charset="-122"/>
                <a:ea typeface="宋体" panose="02010600030101010101" pitchFamily="2" charset="-122"/>
              </a:rPr>
              <a:t>记为</a:t>
            </a:r>
          </a:p>
        </p:txBody>
      </p:sp>
      <p:graphicFrame>
        <p:nvGraphicFramePr>
          <p:cNvPr id="25" name="对象 24">
            <a:extLst>
              <a:ext uri="{FF2B5EF4-FFF2-40B4-BE49-F238E27FC236}">
                <a16:creationId xmlns="" xmlns:a16="http://schemas.microsoft.com/office/drawing/2014/main" id="{8D0A40F6-E9F0-4CF9-AAD6-EEDCE087EEC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75590502"/>
              </p:ext>
            </p:extLst>
          </p:nvPr>
        </p:nvGraphicFramePr>
        <p:xfrm>
          <a:off x="2011694" y="5323619"/>
          <a:ext cx="3199247" cy="7654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13" name="Equation" r:id="rId15" imgW="2070000" imgH="495000" progId="Equation.DSMT4">
                  <p:embed/>
                </p:oleObj>
              </mc:Choice>
              <mc:Fallback>
                <p:oleObj name="Equation" r:id="rId15" imgW="2070000" imgH="4950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2011694" y="5323619"/>
                        <a:ext cx="3199247" cy="76546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966347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388119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 b="1" spc="225" dirty="0">
                <a:solidFill>
                  <a:prstClr val="white"/>
                </a:solidFill>
              </a:rPr>
              <a:t>2.3  </a:t>
            </a:r>
            <a:r>
              <a:rPr lang="zh-CN" altLang="en-US" sz="2100" b="1" spc="225" dirty="0">
                <a:solidFill>
                  <a:prstClr val="white"/>
                </a:solidFill>
              </a:rPr>
              <a:t>多元函数的导数与微分</a:t>
            </a:r>
            <a:endParaRPr lang="zh-CN" altLang="zh-CN" sz="2100" b="1" spc="225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pic>
        <p:nvPicPr>
          <p:cNvPr id="28" name="27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30 CuadroTexto"/>
          <p:cNvSpPr txBox="1"/>
          <p:nvPr/>
        </p:nvSpPr>
        <p:spPr>
          <a:xfrm>
            <a:off x="4467225" y="6261691"/>
            <a:ext cx="315913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200" b="1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of</a:t>
            </a:r>
            <a:endParaRPr lang="es-ES" sz="1200" b="1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30" name="31 CuadroTexto"/>
          <p:cNvSpPr txBox="1"/>
          <p:nvPr/>
        </p:nvSpPr>
        <p:spPr>
          <a:xfrm>
            <a:off x="4729199" y="6267161"/>
            <a:ext cx="370840" cy="27559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s-HN" sz="1200" b="1" dirty="0">
                <a:solidFill>
                  <a:schemeClr val="bg1">
                    <a:lumMod val="50000"/>
                  </a:schemeClr>
                </a:solidFill>
              </a:rPr>
              <a:t>31</a:t>
            </a:r>
          </a:p>
        </p:txBody>
      </p:sp>
      <p:pic>
        <p:nvPicPr>
          <p:cNvPr id="31" name="Imagen 2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magen 28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灯片编号占位符 5"/>
          <p:cNvSpPr txBox="1"/>
          <p:nvPr/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730C6D-5BB4-4F63-9D16-9EBF769D35DB}" type="slidenum">
              <a:rPr lang="zh-CN" altLang="en-US" smtClean="0"/>
              <a:t>23</a:t>
            </a:fld>
            <a:endParaRPr lang="zh-CN" altLang="en-US" dirty="0"/>
          </a:p>
        </p:txBody>
      </p:sp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22" name="文本框 27"/>
          <p:cNvSpPr txBox="1"/>
          <p:nvPr/>
        </p:nvSpPr>
        <p:spPr>
          <a:xfrm>
            <a:off x="6333077" y="234392"/>
            <a:ext cx="162095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>
                <a:solidFill>
                  <a:prstClr val="white"/>
                </a:solidFill>
              </a:rPr>
              <a:t>第二章 微积分基础</a:t>
            </a: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464E718B-07A1-4CD3-A29C-81AB001ECD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423" y="970227"/>
            <a:ext cx="8319603" cy="644546"/>
          </a:xfrm>
          <a:prstGeom prst="rect">
            <a:avLst/>
          </a:prstGeom>
        </p:spPr>
      </p:pic>
      <p:graphicFrame>
        <p:nvGraphicFramePr>
          <p:cNvPr id="12" name="对象 11">
            <a:extLst>
              <a:ext uri="{FF2B5EF4-FFF2-40B4-BE49-F238E27FC236}">
                <a16:creationId xmlns="" xmlns:a16="http://schemas.microsoft.com/office/drawing/2014/main" id="{965DE5E8-7E1C-4223-B6B9-4968B1284EA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46940562"/>
              </p:ext>
            </p:extLst>
          </p:nvPr>
        </p:nvGraphicFramePr>
        <p:xfrm>
          <a:off x="3345187" y="1780084"/>
          <a:ext cx="2058772" cy="5822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22" name="Equation" r:id="rId6" imgW="1257120" imgH="355320" progId="Equation.DSMT4">
                  <p:embed/>
                </p:oleObj>
              </mc:Choice>
              <mc:Fallback>
                <p:oleObj name="Equation" r:id="rId6" imgW="1257120" imgH="355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345187" y="1780084"/>
                        <a:ext cx="2058772" cy="58227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" name="图片 15">
            <a:extLst>
              <a:ext uri="{FF2B5EF4-FFF2-40B4-BE49-F238E27FC236}">
                <a16:creationId xmlns="" xmlns:a16="http://schemas.microsoft.com/office/drawing/2014/main" id="{8B67364C-0075-454F-843D-DDB696806D2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8407" y="2601052"/>
            <a:ext cx="8202404" cy="320178"/>
          </a:xfrm>
          <a:prstGeom prst="rect">
            <a:avLst/>
          </a:prstGeom>
        </p:spPr>
      </p:pic>
      <p:graphicFrame>
        <p:nvGraphicFramePr>
          <p:cNvPr id="17" name="对象 16">
            <a:extLst>
              <a:ext uri="{FF2B5EF4-FFF2-40B4-BE49-F238E27FC236}">
                <a16:creationId xmlns="" xmlns:a16="http://schemas.microsoft.com/office/drawing/2014/main" id="{6FBACFA3-7965-4D75-AE28-E294945C314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74585860"/>
              </p:ext>
            </p:extLst>
          </p:nvPr>
        </p:nvGraphicFramePr>
        <p:xfrm>
          <a:off x="3345187" y="3302947"/>
          <a:ext cx="2068842" cy="6206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23" name="Equation" r:id="rId9" imgW="1269720" imgH="380880" progId="Equation.DSMT4">
                  <p:embed/>
                </p:oleObj>
              </mc:Choice>
              <mc:Fallback>
                <p:oleObj name="Equation" r:id="rId9" imgW="1269720" imgH="3808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345187" y="3302947"/>
                        <a:ext cx="2068842" cy="62065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9" name="图片 18">
            <a:extLst>
              <a:ext uri="{FF2B5EF4-FFF2-40B4-BE49-F238E27FC236}">
                <a16:creationId xmlns="" xmlns:a16="http://schemas.microsoft.com/office/drawing/2014/main" id="{14B5810F-C911-4284-AB77-7D8A14D463A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8406" y="4221944"/>
            <a:ext cx="8202405" cy="1324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8075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388119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 b="1" spc="225" dirty="0">
                <a:solidFill>
                  <a:prstClr val="white"/>
                </a:solidFill>
              </a:rPr>
              <a:t>2.3  </a:t>
            </a:r>
            <a:r>
              <a:rPr lang="zh-CN" altLang="en-US" sz="2100" b="1" spc="225" dirty="0">
                <a:solidFill>
                  <a:prstClr val="white"/>
                </a:solidFill>
              </a:rPr>
              <a:t>多元函数的导数与微分</a:t>
            </a:r>
            <a:endParaRPr lang="zh-CN" altLang="zh-CN" sz="2100" b="1" spc="225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pic>
        <p:nvPicPr>
          <p:cNvPr id="28" name="27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30 CuadroTexto"/>
          <p:cNvSpPr txBox="1"/>
          <p:nvPr/>
        </p:nvSpPr>
        <p:spPr>
          <a:xfrm>
            <a:off x="4467225" y="6261691"/>
            <a:ext cx="315913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200" b="1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of</a:t>
            </a:r>
            <a:endParaRPr lang="es-ES" sz="1200" b="1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30" name="31 CuadroTexto"/>
          <p:cNvSpPr txBox="1"/>
          <p:nvPr/>
        </p:nvSpPr>
        <p:spPr>
          <a:xfrm>
            <a:off x="4729199" y="6267161"/>
            <a:ext cx="370840" cy="27559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s-HN" sz="1200" b="1" dirty="0">
                <a:solidFill>
                  <a:schemeClr val="bg1">
                    <a:lumMod val="50000"/>
                  </a:schemeClr>
                </a:solidFill>
              </a:rPr>
              <a:t>31</a:t>
            </a:r>
          </a:p>
        </p:txBody>
      </p:sp>
      <p:pic>
        <p:nvPicPr>
          <p:cNvPr id="31" name="Imagen 2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magen 28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灯片编号占位符 5"/>
          <p:cNvSpPr txBox="1"/>
          <p:nvPr/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730C6D-5BB4-4F63-9D16-9EBF769D35DB}" type="slidenum">
              <a:rPr lang="zh-CN" altLang="en-US" smtClean="0"/>
              <a:t>24</a:t>
            </a:fld>
            <a:endParaRPr lang="zh-CN" altLang="en-US" dirty="0"/>
          </a:p>
        </p:txBody>
      </p:sp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22" name="文本框 27"/>
          <p:cNvSpPr txBox="1"/>
          <p:nvPr/>
        </p:nvSpPr>
        <p:spPr>
          <a:xfrm>
            <a:off x="6333077" y="234392"/>
            <a:ext cx="162095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>
                <a:solidFill>
                  <a:prstClr val="white"/>
                </a:solidFill>
              </a:rPr>
              <a:t>第二章 微积分基础</a:t>
            </a: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092CB7DA-31D3-4C74-8A4C-DF5AD10D5B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180" y="852007"/>
            <a:ext cx="7903640" cy="2067758"/>
          </a:xfrm>
          <a:prstGeom prst="rect">
            <a:avLst/>
          </a:prstGeom>
        </p:spPr>
      </p:pic>
      <p:graphicFrame>
        <p:nvGraphicFramePr>
          <p:cNvPr id="15" name="对象 14">
            <a:extLst>
              <a:ext uri="{FF2B5EF4-FFF2-40B4-BE49-F238E27FC236}">
                <a16:creationId xmlns="" xmlns:a16="http://schemas.microsoft.com/office/drawing/2014/main" id="{E7D9C6B6-8DEF-4B0A-AC1B-8CF032684FE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02986881"/>
              </p:ext>
            </p:extLst>
          </p:nvPr>
        </p:nvGraphicFramePr>
        <p:xfrm>
          <a:off x="2157703" y="2989603"/>
          <a:ext cx="4828594" cy="7347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40" name="Equation" r:id="rId6" imgW="2336760" imgH="355320" progId="Equation.DSMT4">
                  <p:embed/>
                </p:oleObj>
              </mc:Choice>
              <mc:Fallback>
                <p:oleObj name="Equation" r:id="rId6" imgW="2336760" imgH="355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157703" y="2989603"/>
                        <a:ext cx="4828594" cy="73478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" name="图片 15">
            <a:extLst>
              <a:ext uri="{FF2B5EF4-FFF2-40B4-BE49-F238E27FC236}">
                <a16:creationId xmlns="" xmlns:a16="http://schemas.microsoft.com/office/drawing/2014/main" id="{81EC39A7-0A98-4DFE-8C7E-477304B95F7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3494" y="4352688"/>
            <a:ext cx="8155623" cy="631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6576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388119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 b="1" spc="225" dirty="0">
                <a:solidFill>
                  <a:prstClr val="white"/>
                </a:solidFill>
              </a:rPr>
              <a:t>2.3  </a:t>
            </a:r>
            <a:r>
              <a:rPr lang="zh-CN" altLang="en-US" sz="2100" b="1" spc="225" dirty="0">
                <a:solidFill>
                  <a:prstClr val="white"/>
                </a:solidFill>
              </a:rPr>
              <a:t>多元函数的导数与微分</a:t>
            </a:r>
            <a:endParaRPr lang="zh-CN" altLang="zh-CN" sz="2100" b="1" spc="225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pic>
        <p:nvPicPr>
          <p:cNvPr id="28" name="27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30 CuadroTexto"/>
          <p:cNvSpPr txBox="1"/>
          <p:nvPr/>
        </p:nvSpPr>
        <p:spPr>
          <a:xfrm>
            <a:off x="4467225" y="6261691"/>
            <a:ext cx="315913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200" b="1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of</a:t>
            </a:r>
            <a:endParaRPr lang="es-ES" sz="1200" b="1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30" name="31 CuadroTexto"/>
          <p:cNvSpPr txBox="1"/>
          <p:nvPr/>
        </p:nvSpPr>
        <p:spPr>
          <a:xfrm>
            <a:off x="4729199" y="6267161"/>
            <a:ext cx="370840" cy="27559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s-HN" sz="1200" b="1" dirty="0">
                <a:solidFill>
                  <a:schemeClr val="bg1">
                    <a:lumMod val="50000"/>
                  </a:schemeClr>
                </a:solidFill>
              </a:rPr>
              <a:t>31</a:t>
            </a:r>
          </a:p>
        </p:txBody>
      </p:sp>
      <p:pic>
        <p:nvPicPr>
          <p:cNvPr id="31" name="Imagen 2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magen 28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灯片编号占位符 5"/>
          <p:cNvSpPr txBox="1"/>
          <p:nvPr/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730C6D-5BB4-4F63-9D16-9EBF769D35DB}" type="slidenum">
              <a:rPr lang="zh-CN" altLang="en-US" smtClean="0"/>
              <a:t>25</a:t>
            </a:fld>
            <a:endParaRPr lang="zh-CN" altLang="en-US" dirty="0"/>
          </a:p>
        </p:txBody>
      </p:sp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22" name="文本框 27"/>
          <p:cNvSpPr txBox="1"/>
          <p:nvPr/>
        </p:nvSpPr>
        <p:spPr>
          <a:xfrm>
            <a:off x="6333077" y="234392"/>
            <a:ext cx="162095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>
                <a:solidFill>
                  <a:prstClr val="white"/>
                </a:solidFill>
              </a:rPr>
              <a:t>第二章 微积分基础</a:t>
            </a: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CA384EB2-F95E-47B1-A644-FD94DBA721E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798" t="-7211" r="35492" b="6162"/>
          <a:stretch/>
        </p:blipFill>
        <p:spPr>
          <a:xfrm>
            <a:off x="0" y="859918"/>
            <a:ext cx="5427893" cy="536478"/>
          </a:xfrm>
          <a:prstGeom prst="rect">
            <a:avLst/>
          </a:prstGeom>
        </p:spPr>
      </p:pic>
      <p:cxnSp>
        <p:nvCxnSpPr>
          <p:cNvPr id="21" name="直接连接符 20">
            <a:extLst>
              <a:ext uri="{FF2B5EF4-FFF2-40B4-BE49-F238E27FC236}">
                <a16:creationId xmlns="" xmlns:a16="http://schemas.microsoft.com/office/drawing/2014/main" id="{1A3623BE-321F-42DB-AC82-1ED987E9E80D}"/>
              </a:ext>
            </a:extLst>
          </p:cNvPr>
          <p:cNvCxnSpPr/>
          <p:nvPr/>
        </p:nvCxnSpPr>
        <p:spPr>
          <a:xfrm>
            <a:off x="5208587" y="713530"/>
            <a:ext cx="0" cy="710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3">
            <a:extLst>
              <a:ext uri="{FF2B5EF4-FFF2-40B4-BE49-F238E27FC236}">
                <a16:creationId xmlns="" xmlns:a16="http://schemas.microsoft.com/office/drawing/2014/main" id="{02CB620C-A3E3-4B0B-929B-7C729017FBC6}"/>
              </a:ext>
            </a:extLst>
          </p:cNvPr>
          <p:cNvCxnSpPr/>
          <p:nvPr/>
        </p:nvCxnSpPr>
        <p:spPr>
          <a:xfrm>
            <a:off x="5314156" y="713530"/>
            <a:ext cx="0" cy="540968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图片 24">
            <a:extLst>
              <a:ext uri="{FF2B5EF4-FFF2-40B4-BE49-F238E27FC236}">
                <a16:creationId xmlns="" xmlns:a16="http://schemas.microsoft.com/office/drawing/2014/main" id="{FEC9A855-128C-423A-A09E-C785FA5DE1D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696" t="-970" r="56075" b="9431"/>
          <a:stretch/>
        </p:blipFill>
        <p:spPr>
          <a:xfrm>
            <a:off x="5322675" y="898121"/>
            <a:ext cx="3767092" cy="366707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="" xmlns:a16="http://schemas.microsoft.com/office/drawing/2014/main" id="{0FC2820A-D590-4998-99F5-0F8B6377503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870" t="-8920" r="60067" b="2196"/>
          <a:stretch/>
        </p:blipFill>
        <p:spPr>
          <a:xfrm>
            <a:off x="5419725" y="1489435"/>
            <a:ext cx="3767092" cy="44757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E47B5322-C77C-47E3-AB33-8F5673E49D9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96155" y="1559648"/>
            <a:ext cx="8332027" cy="325237"/>
          </a:xfrm>
          <a:prstGeom prst="rect">
            <a:avLst/>
          </a:prstGeom>
        </p:spPr>
      </p:pic>
      <p:graphicFrame>
        <p:nvGraphicFramePr>
          <p:cNvPr id="12" name="对象 11">
            <a:extLst>
              <a:ext uri="{FF2B5EF4-FFF2-40B4-BE49-F238E27FC236}">
                <a16:creationId xmlns="" xmlns:a16="http://schemas.microsoft.com/office/drawing/2014/main" id="{74BAF14D-4887-46C4-BF08-A988ED5193C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32676654"/>
              </p:ext>
            </p:extLst>
          </p:nvPr>
        </p:nvGraphicFramePr>
        <p:xfrm>
          <a:off x="1785102" y="1884885"/>
          <a:ext cx="1244818" cy="6114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82" name="Equation" r:id="rId9" imgW="723600" imgH="355320" progId="Equation.DSMT4">
                  <p:embed/>
                </p:oleObj>
              </mc:Choice>
              <mc:Fallback>
                <p:oleObj name="Equation" r:id="rId9" imgW="723600" imgH="355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785102" y="1884885"/>
                        <a:ext cx="1244818" cy="6114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" name="图片 16">
            <a:extLst>
              <a:ext uri="{FF2B5EF4-FFF2-40B4-BE49-F238E27FC236}">
                <a16:creationId xmlns="" xmlns:a16="http://schemas.microsoft.com/office/drawing/2014/main" id="{EE2FAF69-4248-4C70-A0D4-823D51D08F32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r="69982" b="5779"/>
          <a:stretch/>
        </p:blipFill>
        <p:spPr>
          <a:xfrm>
            <a:off x="114106" y="2391667"/>
            <a:ext cx="2599334" cy="318480"/>
          </a:xfrm>
          <a:prstGeom prst="rect">
            <a:avLst/>
          </a:prstGeom>
        </p:spPr>
      </p:pic>
      <p:graphicFrame>
        <p:nvGraphicFramePr>
          <p:cNvPr id="18" name="对象 17">
            <a:extLst>
              <a:ext uri="{FF2B5EF4-FFF2-40B4-BE49-F238E27FC236}">
                <a16:creationId xmlns="" xmlns:a16="http://schemas.microsoft.com/office/drawing/2014/main" id="{2FD9B7A0-A7A7-43D7-BF2B-4C91FA6F6D6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26973824"/>
              </p:ext>
            </p:extLst>
          </p:nvPr>
        </p:nvGraphicFramePr>
        <p:xfrm>
          <a:off x="1785101" y="2821612"/>
          <a:ext cx="1210753" cy="6262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83" name="Equation" r:id="rId12" imgW="736560" imgH="380880" progId="Equation.DSMT4">
                  <p:embed/>
                </p:oleObj>
              </mc:Choice>
              <mc:Fallback>
                <p:oleObj name="Equation" r:id="rId12" imgW="736560" imgH="3808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785101" y="2821612"/>
                        <a:ext cx="1210753" cy="6262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9" name="图片 18">
            <a:extLst>
              <a:ext uri="{FF2B5EF4-FFF2-40B4-BE49-F238E27FC236}">
                <a16:creationId xmlns="" xmlns:a16="http://schemas.microsoft.com/office/drawing/2014/main" id="{0E7460E1-B9D3-4316-96CE-67EF915F496E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t="1" r="50849" b="6453"/>
          <a:stretch/>
        </p:blipFill>
        <p:spPr>
          <a:xfrm>
            <a:off x="118956" y="3408770"/>
            <a:ext cx="4053082" cy="301117"/>
          </a:xfrm>
          <a:prstGeom prst="rect">
            <a:avLst/>
          </a:prstGeom>
        </p:spPr>
      </p:pic>
      <p:graphicFrame>
        <p:nvGraphicFramePr>
          <p:cNvPr id="20" name="对象 19">
            <a:extLst>
              <a:ext uri="{FF2B5EF4-FFF2-40B4-BE49-F238E27FC236}">
                <a16:creationId xmlns="" xmlns:a16="http://schemas.microsoft.com/office/drawing/2014/main" id="{8984E14D-AFA7-45D2-A364-CDF73381A2E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95206045"/>
              </p:ext>
            </p:extLst>
          </p:nvPr>
        </p:nvGraphicFramePr>
        <p:xfrm>
          <a:off x="1743762" y="3894518"/>
          <a:ext cx="2086083" cy="15189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84" name="Equation" r:id="rId15" imgW="1307880" imgH="952200" progId="Equation.DSMT4">
                  <p:embed/>
                </p:oleObj>
              </mc:Choice>
              <mc:Fallback>
                <p:oleObj name="Equation" r:id="rId15" imgW="1307880" imgH="952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743762" y="3894518"/>
                        <a:ext cx="2086083" cy="151899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对象 22">
            <a:extLst>
              <a:ext uri="{FF2B5EF4-FFF2-40B4-BE49-F238E27FC236}">
                <a16:creationId xmlns="" xmlns:a16="http://schemas.microsoft.com/office/drawing/2014/main" id="{73A7AC45-FEB7-4576-857D-A68671673F0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81784582"/>
              </p:ext>
            </p:extLst>
          </p:nvPr>
        </p:nvGraphicFramePr>
        <p:xfrm>
          <a:off x="6560870" y="2209279"/>
          <a:ext cx="1629983" cy="17008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85" name="Equation" r:id="rId17" imgW="876240" imgH="914400" progId="Equation.DSMT4">
                  <p:embed/>
                </p:oleObj>
              </mc:Choice>
              <mc:Fallback>
                <p:oleObj name="Equation" r:id="rId17" imgW="876240" imgH="914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6560870" y="2209279"/>
                        <a:ext cx="1629983" cy="17008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70541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388119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 b="1" spc="225" dirty="0">
                <a:solidFill>
                  <a:prstClr val="white"/>
                </a:solidFill>
              </a:rPr>
              <a:t>2.3  </a:t>
            </a:r>
            <a:r>
              <a:rPr lang="zh-CN" altLang="en-US" sz="2100" b="1" spc="225" dirty="0">
                <a:solidFill>
                  <a:prstClr val="white"/>
                </a:solidFill>
              </a:rPr>
              <a:t>多元函数的导数与微分</a:t>
            </a:r>
            <a:endParaRPr lang="zh-CN" altLang="zh-CN" sz="2100" b="1" spc="225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pic>
        <p:nvPicPr>
          <p:cNvPr id="28" name="27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30 CuadroTexto"/>
          <p:cNvSpPr txBox="1"/>
          <p:nvPr/>
        </p:nvSpPr>
        <p:spPr>
          <a:xfrm>
            <a:off x="4467225" y="6261691"/>
            <a:ext cx="315913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200" b="1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of</a:t>
            </a:r>
            <a:endParaRPr lang="es-ES" sz="1200" b="1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30" name="31 CuadroTexto"/>
          <p:cNvSpPr txBox="1"/>
          <p:nvPr/>
        </p:nvSpPr>
        <p:spPr>
          <a:xfrm>
            <a:off x="4729199" y="6267161"/>
            <a:ext cx="370840" cy="27559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s-HN" sz="1200" b="1" dirty="0">
                <a:solidFill>
                  <a:schemeClr val="bg1">
                    <a:lumMod val="50000"/>
                  </a:schemeClr>
                </a:solidFill>
              </a:rPr>
              <a:t>31</a:t>
            </a:r>
          </a:p>
        </p:txBody>
      </p:sp>
      <p:pic>
        <p:nvPicPr>
          <p:cNvPr id="31" name="Imagen 2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magen 28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灯片编号占位符 5"/>
          <p:cNvSpPr txBox="1"/>
          <p:nvPr/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730C6D-5BB4-4F63-9D16-9EBF769D35DB}" type="slidenum">
              <a:rPr lang="zh-CN" altLang="en-US" smtClean="0"/>
              <a:t>26</a:t>
            </a:fld>
            <a:endParaRPr lang="zh-CN" altLang="en-US" dirty="0"/>
          </a:p>
        </p:txBody>
      </p:sp>
      <p:sp>
        <p:nvSpPr>
          <p:cNvPr id="12" name="矩形 11"/>
          <p:cNvSpPr/>
          <p:nvPr/>
        </p:nvSpPr>
        <p:spPr>
          <a:xfrm>
            <a:off x="452231" y="889323"/>
            <a:ext cx="38090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chemeClr val="accent1">
                    <a:lumMod val="75000"/>
                  </a:schemeClr>
                </a:solidFill>
              </a:rPr>
              <a:t>2.3.2  </a:t>
            </a:r>
            <a:r>
              <a:rPr lang="zh-CN" altLang="en-US" dirty="0">
                <a:solidFill>
                  <a:schemeClr val="accent1">
                    <a:lumMod val="75000"/>
                  </a:schemeClr>
                </a:solidFill>
              </a:rPr>
              <a:t>多元复合函数的求导法则</a:t>
            </a:r>
            <a:endParaRPr lang="zh-CN" altLang="zh-CN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22" name="文本框 27"/>
          <p:cNvSpPr txBox="1"/>
          <p:nvPr/>
        </p:nvSpPr>
        <p:spPr>
          <a:xfrm>
            <a:off x="6333077" y="234392"/>
            <a:ext cx="167225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zh-CN" sz="1350" dirty="0">
                <a:solidFill>
                  <a:prstClr val="white"/>
                </a:solidFill>
              </a:rPr>
              <a:t>第</a:t>
            </a:r>
            <a:r>
              <a:rPr lang="zh-CN" altLang="en-US" sz="1350" dirty="0">
                <a:solidFill>
                  <a:prstClr val="white"/>
                </a:solidFill>
              </a:rPr>
              <a:t>二章  微积分基础</a:t>
            </a: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CEBB59EA-2ADA-4CE1-B9ED-721A216EBD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756" y="1358238"/>
            <a:ext cx="8095333" cy="627171"/>
          </a:xfrm>
          <a:prstGeom prst="rect">
            <a:avLst/>
          </a:prstGeom>
        </p:spPr>
      </p:pic>
      <p:graphicFrame>
        <p:nvGraphicFramePr>
          <p:cNvPr id="15" name="对象 14">
            <a:extLst>
              <a:ext uri="{FF2B5EF4-FFF2-40B4-BE49-F238E27FC236}">
                <a16:creationId xmlns="" xmlns:a16="http://schemas.microsoft.com/office/drawing/2014/main" id="{ABAD2840-BFA7-4E8D-9564-37089BD422F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68567605"/>
              </p:ext>
            </p:extLst>
          </p:nvPr>
        </p:nvGraphicFramePr>
        <p:xfrm>
          <a:off x="3298126" y="1985409"/>
          <a:ext cx="1926311" cy="6271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0" name="Equation" r:id="rId6" imgW="1091880" imgH="355320" progId="Equation.DSMT4">
                  <p:embed/>
                </p:oleObj>
              </mc:Choice>
              <mc:Fallback>
                <p:oleObj name="Equation" r:id="rId6" imgW="1091880" imgH="355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298126" y="1985409"/>
                        <a:ext cx="1926311" cy="62717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" name="图片 15">
            <a:extLst>
              <a:ext uri="{FF2B5EF4-FFF2-40B4-BE49-F238E27FC236}">
                <a16:creationId xmlns="" xmlns:a16="http://schemas.microsoft.com/office/drawing/2014/main" id="{3E9D58C1-F184-4572-8F07-B396D3E1B16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6410" y="2639796"/>
            <a:ext cx="8381629" cy="661839"/>
          </a:xfrm>
          <a:prstGeom prst="rect">
            <a:avLst/>
          </a:prstGeom>
        </p:spPr>
      </p:pic>
      <p:graphicFrame>
        <p:nvGraphicFramePr>
          <p:cNvPr id="19" name="对象 18">
            <a:extLst>
              <a:ext uri="{FF2B5EF4-FFF2-40B4-BE49-F238E27FC236}">
                <a16:creationId xmlns="" xmlns:a16="http://schemas.microsoft.com/office/drawing/2014/main" id="{96F4F8BA-74CC-4FD2-9501-0997643A85B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4365167"/>
              </p:ext>
            </p:extLst>
          </p:nvPr>
        </p:nvGraphicFramePr>
        <p:xfrm>
          <a:off x="3156013" y="3409877"/>
          <a:ext cx="2314890" cy="3693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1" name="Equation" r:id="rId9" imgW="1193760" imgH="190440" progId="Equation.DSMT4">
                  <p:embed/>
                </p:oleObj>
              </mc:Choice>
              <mc:Fallback>
                <p:oleObj name="Equation" r:id="rId9" imgW="1193760" imgH="1904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156013" y="3409877"/>
                        <a:ext cx="2314890" cy="36939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" name="图片 19">
            <a:extLst>
              <a:ext uri="{FF2B5EF4-FFF2-40B4-BE49-F238E27FC236}">
                <a16:creationId xmlns="" xmlns:a16="http://schemas.microsoft.com/office/drawing/2014/main" id="{D2B2BA6E-98F5-4E12-B634-E68AD2523B2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17163" y="3720476"/>
            <a:ext cx="8558574" cy="334080"/>
          </a:xfrm>
          <a:prstGeom prst="rect">
            <a:avLst/>
          </a:prstGeom>
        </p:spPr>
      </p:pic>
      <p:graphicFrame>
        <p:nvGraphicFramePr>
          <p:cNvPr id="21" name="对象 20">
            <a:extLst>
              <a:ext uri="{FF2B5EF4-FFF2-40B4-BE49-F238E27FC236}">
                <a16:creationId xmlns="" xmlns:a16="http://schemas.microsoft.com/office/drawing/2014/main" id="{E5BF000D-07CE-44E8-9F3C-1881053C48E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95150805"/>
              </p:ext>
            </p:extLst>
          </p:nvPr>
        </p:nvGraphicFramePr>
        <p:xfrm>
          <a:off x="3156013" y="4206258"/>
          <a:ext cx="2472663" cy="5583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2" name="Equation" r:id="rId12" imgW="1574640" imgH="355320" progId="Equation.DSMT4">
                  <p:embed/>
                </p:oleObj>
              </mc:Choice>
              <mc:Fallback>
                <p:oleObj name="Equation" r:id="rId12" imgW="1574640" imgH="355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3156013" y="4206258"/>
                        <a:ext cx="2472663" cy="55834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3" name="图片 22">
            <a:extLst>
              <a:ext uri="{FF2B5EF4-FFF2-40B4-BE49-F238E27FC236}">
                <a16:creationId xmlns="" xmlns:a16="http://schemas.microsoft.com/office/drawing/2014/main" id="{2EBA67FD-F4D6-47A8-8133-559A5051D89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17162" y="4866987"/>
            <a:ext cx="8558575" cy="609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4601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388119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 b="1" spc="225" dirty="0">
                <a:solidFill>
                  <a:prstClr val="white"/>
                </a:solidFill>
              </a:rPr>
              <a:t>2.3  </a:t>
            </a:r>
            <a:r>
              <a:rPr lang="zh-CN" altLang="en-US" sz="2100" b="1" spc="225" dirty="0">
                <a:solidFill>
                  <a:prstClr val="white"/>
                </a:solidFill>
              </a:rPr>
              <a:t>多元函数的导数与微分</a:t>
            </a:r>
            <a:endParaRPr lang="zh-CN" altLang="zh-CN" sz="2100" b="1" spc="225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pic>
        <p:nvPicPr>
          <p:cNvPr id="28" name="27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30 CuadroTexto"/>
          <p:cNvSpPr txBox="1"/>
          <p:nvPr/>
        </p:nvSpPr>
        <p:spPr>
          <a:xfrm>
            <a:off x="4467225" y="6261691"/>
            <a:ext cx="315913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200" b="1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of</a:t>
            </a:r>
            <a:endParaRPr lang="es-ES" sz="1200" b="1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30" name="31 CuadroTexto"/>
          <p:cNvSpPr txBox="1"/>
          <p:nvPr/>
        </p:nvSpPr>
        <p:spPr>
          <a:xfrm>
            <a:off x="4729199" y="6267161"/>
            <a:ext cx="370840" cy="27559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s-HN" sz="1200" b="1" dirty="0">
                <a:solidFill>
                  <a:schemeClr val="bg1">
                    <a:lumMod val="50000"/>
                  </a:schemeClr>
                </a:solidFill>
              </a:rPr>
              <a:t>31</a:t>
            </a:r>
          </a:p>
        </p:txBody>
      </p:sp>
      <p:pic>
        <p:nvPicPr>
          <p:cNvPr id="31" name="Imagen 2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magen 28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灯片编号占位符 5"/>
          <p:cNvSpPr txBox="1"/>
          <p:nvPr/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730C6D-5BB4-4F63-9D16-9EBF769D35DB}" type="slidenum">
              <a:rPr lang="zh-CN" altLang="en-US" smtClean="0"/>
              <a:t>27</a:t>
            </a:fld>
            <a:endParaRPr lang="zh-CN" altLang="en-US" dirty="0"/>
          </a:p>
        </p:txBody>
      </p:sp>
      <p:sp>
        <p:nvSpPr>
          <p:cNvPr id="12" name="矩形 11"/>
          <p:cNvSpPr/>
          <p:nvPr/>
        </p:nvSpPr>
        <p:spPr>
          <a:xfrm>
            <a:off x="452231" y="889323"/>
            <a:ext cx="38090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chemeClr val="accent1">
                    <a:lumMod val="75000"/>
                  </a:schemeClr>
                </a:solidFill>
              </a:rPr>
              <a:t>2.3.3  </a:t>
            </a:r>
            <a:r>
              <a:rPr lang="zh-CN" altLang="en-US" dirty="0">
                <a:solidFill>
                  <a:schemeClr val="accent1">
                    <a:lumMod val="75000"/>
                  </a:schemeClr>
                </a:solidFill>
              </a:rPr>
              <a:t>多元函数微分的定义</a:t>
            </a:r>
            <a:endParaRPr lang="zh-CN" altLang="zh-CN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22" name="文本框 27"/>
          <p:cNvSpPr txBox="1"/>
          <p:nvPr/>
        </p:nvSpPr>
        <p:spPr>
          <a:xfrm>
            <a:off x="6333077" y="234392"/>
            <a:ext cx="167225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zh-CN" sz="1350" dirty="0">
                <a:solidFill>
                  <a:prstClr val="white"/>
                </a:solidFill>
              </a:rPr>
              <a:t>第</a:t>
            </a:r>
            <a:r>
              <a:rPr lang="zh-CN" altLang="en-US" sz="1350" dirty="0">
                <a:solidFill>
                  <a:prstClr val="white"/>
                </a:solidFill>
              </a:rPr>
              <a:t>二章  微积分基础</a:t>
            </a: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pic>
        <p:nvPicPr>
          <p:cNvPr id="16" name="图片 15">
            <a:extLst>
              <a:ext uri="{FF2B5EF4-FFF2-40B4-BE49-F238E27FC236}">
                <a16:creationId xmlns="" xmlns:a16="http://schemas.microsoft.com/office/drawing/2014/main" id="{0C894179-EE0B-44E5-91EC-935EB82C61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2231" y="1239263"/>
            <a:ext cx="8176791" cy="633482"/>
          </a:xfrm>
          <a:prstGeom prst="rect">
            <a:avLst/>
          </a:prstGeom>
        </p:spPr>
      </p:pic>
      <p:graphicFrame>
        <p:nvGraphicFramePr>
          <p:cNvPr id="17" name="对象 16">
            <a:extLst>
              <a:ext uri="{FF2B5EF4-FFF2-40B4-BE49-F238E27FC236}">
                <a16:creationId xmlns="" xmlns:a16="http://schemas.microsoft.com/office/drawing/2014/main" id="{955B06A6-5D36-4D26-A585-DACED1E39E3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28925599"/>
              </p:ext>
            </p:extLst>
          </p:nvPr>
        </p:nvGraphicFramePr>
        <p:xfrm>
          <a:off x="2816342" y="1675289"/>
          <a:ext cx="3301766" cy="7455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18" name="Equation" r:id="rId6" imgW="1968480" imgH="444240" progId="Equation.DSMT4">
                  <p:embed/>
                </p:oleObj>
              </mc:Choice>
              <mc:Fallback>
                <p:oleObj name="Equation" r:id="rId6" imgW="1968480" imgH="4442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816342" y="1675289"/>
                        <a:ext cx="3301766" cy="7455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9" name="图片 18">
            <a:extLst>
              <a:ext uri="{FF2B5EF4-FFF2-40B4-BE49-F238E27FC236}">
                <a16:creationId xmlns="" xmlns:a16="http://schemas.microsoft.com/office/drawing/2014/main" id="{8964B8A6-92A7-4F42-9AB4-19D8A1B89D1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2231" y="2396037"/>
            <a:ext cx="8157000" cy="2206960"/>
          </a:xfrm>
          <a:prstGeom prst="rect">
            <a:avLst/>
          </a:prstGeom>
        </p:spPr>
      </p:pic>
      <p:graphicFrame>
        <p:nvGraphicFramePr>
          <p:cNvPr id="20" name="对象 19">
            <a:extLst>
              <a:ext uri="{FF2B5EF4-FFF2-40B4-BE49-F238E27FC236}">
                <a16:creationId xmlns="" xmlns:a16="http://schemas.microsoft.com/office/drawing/2014/main" id="{ADCD4CD4-EE71-4F25-8C14-7D7B73F5F9F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47025341"/>
              </p:ext>
            </p:extLst>
          </p:nvPr>
        </p:nvGraphicFramePr>
        <p:xfrm>
          <a:off x="2814406" y="4286008"/>
          <a:ext cx="3303702" cy="3590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19" name="Equation" r:id="rId9" imgW="1752480" imgH="190440" progId="Equation.DSMT4">
                  <p:embed/>
                </p:oleObj>
              </mc:Choice>
              <mc:Fallback>
                <p:oleObj name="Equation" r:id="rId9" imgW="1752480" imgH="1904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814406" y="4286008"/>
                        <a:ext cx="3303702" cy="35909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1" name="图片 20">
            <a:extLst>
              <a:ext uri="{FF2B5EF4-FFF2-40B4-BE49-F238E27FC236}">
                <a16:creationId xmlns="" xmlns:a16="http://schemas.microsoft.com/office/drawing/2014/main" id="{10E89054-4585-47D5-87AA-6DE298F6845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44726" y="4700916"/>
            <a:ext cx="8176778" cy="633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7245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388119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 b="1" spc="225" dirty="0">
                <a:solidFill>
                  <a:prstClr val="white"/>
                </a:solidFill>
              </a:rPr>
              <a:t>2.3  </a:t>
            </a:r>
            <a:r>
              <a:rPr lang="zh-CN" altLang="en-US" sz="2100" b="1" spc="225" dirty="0">
                <a:solidFill>
                  <a:prstClr val="white"/>
                </a:solidFill>
              </a:rPr>
              <a:t>多元函数的导数与微分</a:t>
            </a:r>
            <a:endParaRPr lang="zh-CN" altLang="zh-CN" sz="2100" b="1" spc="225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pic>
        <p:nvPicPr>
          <p:cNvPr id="28" name="27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30 CuadroTexto"/>
          <p:cNvSpPr txBox="1"/>
          <p:nvPr/>
        </p:nvSpPr>
        <p:spPr>
          <a:xfrm>
            <a:off x="4467225" y="6261691"/>
            <a:ext cx="315913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200" b="1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of</a:t>
            </a:r>
            <a:endParaRPr lang="es-ES" sz="1200" b="1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30" name="31 CuadroTexto"/>
          <p:cNvSpPr txBox="1"/>
          <p:nvPr/>
        </p:nvSpPr>
        <p:spPr>
          <a:xfrm>
            <a:off x="4729199" y="6267161"/>
            <a:ext cx="370840" cy="27559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s-HN" sz="1200" b="1" dirty="0">
                <a:solidFill>
                  <a:schemeClr val="bg1">
                    <a:lumMod val="50000"/>
                  </a:schemeClr>
                </a:solidFill>
              </a:rPr>
              <a:t>31</a:t>
            </a:r>
          </a:p>
        </p:txBody>
      </p:sp>
      <p:pic>
        <p:nvPicPr>
          <p:cNvPr id="31" name="Imagen 2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magen 28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灯片编号占位符 5"/>
          <p:cNvSpPr txBox="1"/>
          <p:nvPr/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730C6D-5BB4-4F63-9D16-9EBF769D35DB}" type="slidenum">
              <a:rPr lang="zh-CN" altLang="en-US" smtClean="0"/>
              <a:t>28</a:t>
            </a:fld>
            <a:endParaRPr lang="zh-CN" altLang="en-US" dirty="0"/>
          </a:p>
        </p:txBody>
      </p:sp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22" name="文本框 27"/>
          <p:cNvSpPr txBox="1"/>
          <p:nvPr/>
        </p:nvSpPr>
        <p:spPr>
          <a:xfrm>
            <a:off x="6333077" y="234392"/>
            <a:ext cx="167225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zh-CN" sz="1350" dirty="0">
                <a:solidFill>
                  <a:prstClr val="white"/>
                </a:solidFill>
              </a:rPr>
              <a:t>第</a:t>
            </a:r>
            <a:r>
              <a:rPr lang="zh-CN" altLang="en-US" sz="1350" dirty="0">
                <a:solidFill>
                  <a:prstClr val="white"/>
                </a:solidFill>
              </a:rPr>
              <a:t>二章  微积分基础</a:t>
            </a: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7B525A78-DF8E-424D-9374-271960A486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646" y="799123"/>
            <a:ext cx="8567158" cy="663725"/>
          </a:xfrm>
          <a:prstGeom prst="rect">
            <a:avLst/>
          </a:prstGeom>
        </p:spPr>
      </p:pic>
      <p:graphicFrame>
        <p:nvGraphicFramePr>
          <p:cNvPr id="12" name="对象 11">
            <a:extLst>
              <a:ext uri="{FF2B5EF4-FFF2-40B4-BE49-F238E27FC236}">
                <a16:creationId xmlns="" xmlns:a16="http://schemas.microsoft.com/office/drawing/2014/main" id="{154692B7-D13A-4CE9-B1C4-A588A2DD189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3742580"/>
              </p:ext>
            </p:extLst>
          </p:nvPr>
        </p:nvGraphicFramePr>
        <p:xfrm>
          <a:off x="3202520" y="1796275"/>
          <a:ext cx="3172049" cy="4664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42" name="Equation" r:id="rId6" imgW="1295280" imgH="190440" progId="Equation.DSMT4">
                  <p:embed/>
                </p:oleObj>
              </mc:Choice>
              <mc:Fallback>
                <p:oleObj name="Equation" r:id="rId6" imgW="1295280" imgH="1904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202520" y="1796275"/>
                        <a:ext cx="3172049" cy="46647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" name="图片 15">
            <a:extLst>
              <a:ext uri="{FF2B5EF4-FFF2-40B4-BE49-F238E27FC236}">
                <a16:creationId xmlns="" xmlns:a16="http://schemas.microsoft.com/office/drawing/2014/main" id="{CB7CB445-978D-4868-BBCB-605AD058370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3646" y="2517292"/>
            <a:ext cx="8854213" cy="783582"/>
          </a:xfrm>
          <a:prstGeom prst="rect">
            <a:avLst/>
          </a:prstGeom>
        </p:spPr>
      </p:pic>
      <p:graphicFrame>
        <p:nvGraphicFramePr>
          <p:cNvPr id="17" name="对象 16">
            <a:extLst>
              <a:ext uri="{FF2B5EF4-FFF2-40B4-BE49-F238E27FC236}">
                <a16:creationId xmlns="" xmlns:a16="http://schemas.microsoft.com/office/drawing/2014/main" id="{26597954-7BD1-4F25-88A6-25978D82D22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49775861"/>
              </p:ext>
            </p:extLst>
          </p:nvPr>
        </p:nvGraphicFramePr>
        <p:xfrm>
          <a:off x="3363911" y="3830693"/>
          <a:ext cx="2206628" cy="4661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43" name="Equation" r:id="rId9" imgW="901440" imgH="190440" progId="Equation.DSMT4">
                  <p:embed/>
                </p:oleObj>
              </mc:Choice>
              <mc:Fallback>
                <p:oleObj name="Equation" r:id="rId9" imgW="901440" imgH="1904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363911" y="3830693"/>
                        <a:ext cx="2206628" cy="46618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9" name="图片 18">
            <a:extLst>
              <a:ext uri="{FF2B5EF4-FFF2-40B4-BE49-F238E27FC236}">
                <a16:creationId xmlns="" xmlns:a16="http://schemas.microsoft.com/office/drawing/2014/main" id="{B4D87735-E681-4111-8CC7-1C6ACE7AB5D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1428" y="4660367"/>
            <a:ext cx="9103419" cy="355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5315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388119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 b="1" spc="225" dirty="0">
                <a:solidFill>
                  <a:prstClr val="white"/>
                </a:solidFill>
              </a:rPr>
              <a:t>2.3  </a:t>
            </a:r>
            <a:r>
              <a:rPr lang="zh-CN" altLang="en-US" sz="2100" b="1" spc="225" dirty="0">
                <a:solidFill>
                  <a:prstClr val="white"/>
                </a:solidFill>
              </a:rPr>
              <a:t>多元函数的导数与微分</a:t>
            </a:r>
            <a:endParaRPr lang="zh-CN" altLang="zh-CN" sz="2100" b="1" spc="225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pic>
        <p:nvPicPr>
          <p:cNvPr id="28" name="27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30 CuadroTexto"/>
          <p:cNvSpPr txBox="1"/>
          <p:nvPr/>
        </p:nvSpPr>
        <p:spPr>
          <a:xfrm>
            <a:off x="4467225" y="6261691"/>
            <a:ext cx="315913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200" b="1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of</a:t>
            </a:r>
            <a:endParaRPr lang="es-ES" sz="1200" b="1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30" name="31 CuadroTexto"/>
          <p:cNvSpPr txBox="1"/>
          <p:nvPr/>
        </p:nvSpPr>
        <p:spPr>
          <a:xfrm>
            <a:off x="4729199" y="6267161"/>
            <a:ext cx="370840" cy="27559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s-HN" sz="1200" b="1" dirty="0">
                <a:solidFill>
                  <a:schemeClr val="bg1">
                    <a:lumMod val="50000"/>
                  </a:schemeClr>
                </a:solidFill>
              </a:rPr>
              <a:t>31</a:t>
            </a:r>
          </a:p>
        </p:txBody>
      </p:sp>
      <p:pic>
        <p:nvPicPr>
          <p:cNvPr id="31" name="Imagen 2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magen 28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灯片编号占位符 5"/>
          <p:cNvSpPr txBox="1"/>
          <p:nvPr/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730C6D-5BB4-4F63-9D16-9EBF769D35DB}" type="slidenum">
              <a:rPr lang="zh-CN" altLang="en-US" smtClean="0"/>
              <a:t>29</a:t>
            </a:fld>
            <a:endParaRPr lang="zh-CN" altLang="en-US" dirty="0"/>
          </a:p>
        </p:txBody>
      </p:sp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22" name="文本框 27"/>
          <p:cNvSpPr txBox="1"/>
          <p:nvPr/>
        </p:nvSpPr>
        <p:spPr>
          <a:xfrm>
            <a:off x="6333077" y="234392"/>
            <a:ext cx="167225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zh-CN" sz="1350" dirty="0">
                <a:solidFill>
                  <a:prstClr val="white"/>
                </a:solidFill>
              </a:rPr>
              <a:t>第</a:t>
            </a:r>
            <a:r>
              <a:rPr lang="zh-CN" altLang="en-US" sz="1350" dirty="0">
                <a:solidFill>
                  <a:prstClr val="white"/>
                </a:solidFill>
              </a:rPr>
              <a:t>二章  微积分基础</a:t>
            </a: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8B326418-8073-44A3-9689-8297574E3D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003" y="1455140"/>
            <a:ext cx="8120270" cy="921878"/>
          </a:xfrm>
          <a:prstGeom prst="rect">
            <a:avLst/>
          </a:prstGeom>
        </p:spPr>
      </p:pic>
      <p:graphicFrame>
        <p:nvGraphicFramePr>
          <p:cNvPr id="20" name="对象 19">
            <a:extLst>
              <a:ext uri="{FF2B5EF4-FFF2-40B4-BE49-F238E27FC236}">
                <a16:creationId xmlns="" xmlns:a16="http://schemas.microsoft.com/office/drawing/2014/main" id="{5A11C905-EDD9-4EDE-A721-941C32D0DDE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84740657"/>
              </p:ext>
            </p:extLst>
          </p:nvPr>
        </p:nvGraphicFramePr>
        <p:xfrm>
          <a:off x="3492569" y="2562325"/>
          <a:ext cx="2265224" cy="8287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6" name="Equation" r:id="rId6" imgW="1041120" imgH="380880" progId="Equation.DSMT4">
                  <p:embed/>
                </p:oleObj>
              </mc:Choice>
              <mc:Fallback>
                <p:oleObj name="Equation" r:id="rId6" imgW="1041120" imgH="3808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492569" y="2562325"/>
                        <a:ext cx="2265224" cy="82874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1" name="图片 20">
            <a:extLst>
              <a:ext uri="{FF2B5EF4-FFF2-40B4-BE49-F238E27FC236}">
                <a16:creationId xmlns="" xmlns:a16="http://schemas.microsoft.com/office/drawing/2014/main" id="{58B6A1C7-FEB6-4522-8A49-A14B0DDD7DE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9114" y="3570710"/>
            <a:ext cx="7872134" cy="889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0082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298671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 b="1" spc="225" dirty="0">
                <a:solidFill>
                  <a:prstClr val="white"/>
                </a:solidFill>
              </a:rPr>
              <a:t>2.1  </a:t>
            </a:r>
            <a:r>
              <a:rPr lang="zh-CN" altLang="en-US" sz="2100" b="1" spc="225" dirty="0">
                <a:solidFill>
                  <a:prstClr val="white"/>
                </a:solidFill>
              </a:rPr>
              <a:t>一元函数的导数</a:t>
            </a: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sp>
        <p:nvSpPr>
          <p:cNvPr id="10" name="文本框 27"/>
          <p:cNvSpPr txBox="1"/>
          <p:nvPr/>
        </p:nvSpPr>
        <p:spPr>
          <a:xfrm>
            <a:off x="6333077" y="234392"/>
            <a:ext cx="167225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>
                <a:solidFill>
                  <a:prstClr val="white"/>
                </a:solidFill>
              </a:rPr>
              <a:t>第二章  微积分基础</a:t>
            </a:r>
          </a:p>
        </p:txBody>
      </p:sp>
      <p:pic>
        <p:nvPicPr>
          <p:cNvPr id="28" name="27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30 CuadroTexto"/>
          <p:cNvSpPr txBox="1"/>
          <p:nvPr/>
        </p:nvSpPr>
        <p:spPr>
          <a:xfrm>
            <a:off x="4467225" y="6261691"/>
            <a:ext cx="315913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200" b="1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of</a:t>
            </a:r>
            <a:endParaRPr lang="es-ES" sz="1200" b="1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30" name="31 CuadroTexto"/>
          <p:cNvSpPr txBox="1"/>
          <p:nvPr/>
        </p:nvSpPr>
        <p:spPr>
          <a:xfrm>
            <a:off x="4729199" y="6267161"/>
            <a:ext cx="370840" cy="27559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s-HN" sz="1200" b="1" dirty="0">
                <a:solidFill>
                  <a:schemeClr val="bg1">
                    <a:lumMod val="50000"/>
                  </a:schemeClr>
                </a:solidFill>
              </a:rPr>
              <a:t>31</a:t>
            </a:r>
          </a:p>
        </p:txBody>
      </p:sp>
      <p:pic>
        <p:nvPicPr>
          <p:cNvPr id="31" name="Imagen 2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magen 28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灯片编号占位符 5"/>
          <p:cNvSpPr txBox="1"/>
          <p:nvPr/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730C6D-5BB4-4F63-9D16-9EBF769D35DB}" type="slidenum">
              <a:rPr lang="zh-CN" altLang="en-US" smtClean="0"/>
              <a:t>3</a:t>
            </a:fld>
            <a:endParaRPr lang="zh-CN" altLang="en-US" dirty="0"/>
          </a:p>
        </p:txBody>
      </p:sp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8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25" name="文本框 24">
            <a:extLst>
              <a:ext uri="{FF2B5EF4-FFF2-40B4-BE49-F238E27FC236}">
                <a16:creationId xmlns="" xmlns:a16="http://schemas.microsoft.com/office/drawing/2014/main" id="{196A5945-242D-476D-8BCD-C53201D5B680}"/>
              </a:ext>
            </a:extLst>
          </p:cNvPr>
          <p:cNvSpPr txBox="1"/>
          <p:nvPr/>
        </p:nvSpPr>
        <p:spPr>
          <a:xfrm>
            <a:off x="136951" y="1007265"/>
            <a:ext cx="8870096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/>
              <a:t>在介绍导数之前，先来讨论在直线运动过程中的速度问题。假设某点沿直线运动，我们将运动轨迹作为一个数轴，设开始运动的时刻为零点并作为数轴的原点，设时刻</a:t>
            </a:r>
            <a:r>
              <a:rPr lang="en-US" altLang="zh-CN" dirty="0"/>
              <a:t>t</a:t>
            </a:r>
            <a:r>
              <a:rPr lang="zh-CN" altLang="en-US" dirty="0"/>
              <a:t>该点在数轴上的坐标为</a:t>
            </a:r>
            <a:r>
              <a:rPr lang="en-US" altLang="zh-CN" dirty="0"/>
              <a:t>s</a:t>
            </a:r>
            <a:r>
              <a:rPr lang="zh-CN" altLang="en-US" dirty="0"/>
              <a:t>，则该点的运动可由函数</a:t>
            </a:r>
            <a:endParaRPr lang="en-US" altLang="zh-CN" dirty="0"/>
          </a:p>
          <a:p>
            <a:endParaRPr lang="en-US" altLang="zh-CN" dirty="0"/>
          </a:p>
          <a:p>
            <a:r>
              <a:rPr lang="zh-CN" altLang="en-US" dirty="0"/>
              <a:t> </a:t>
            </a:r>
          </a:p>
          <a:p>
            <a:r>
              <a:rPr lang="zh-CN" altLang="en-US" dirty="0"/>
              <a:t> </a:t>
            </a:r>
          </a:p>
          <a:p>
            <a:r>
              <a:rPr lang="zh-CN" altLang="en-US" dirty="0"/>
              <a:t>来确定，称此函数为位置函数。可以看出，该点所经过的路程与所花的时间成正比，且两者比值总是相同的，称此比值为该点的速度，该点做匀速运动。如果运动不是匀速的，那么该比值在不同的时刻不同。针对这种非匀速运动的情况，该如何理解和求解动点在某一时刻（设为 </a:t>
            </a:r>
            <a:r>
              <a:rPr lang="en-US" altLang="zh-CN" dirty="0"/>
              <a:t>t0</a:t>
            </a:r>
            <a:r>
              <a:rPr lang="zh-CN" altLang="en-US" dirty="0"/>
              <a:t>）的速度呢？</a:t>
            </a:r>
          </a:p>
          <a:p>
            <a:r>
              <a:rPr lang="zh-CN" altLang="en-US" dirty="0"/>
              <a:t>首先取一个时间间隔</a:t>
            </a:r>
            <a:r>
              <a:rPr lang="en-US" altLang="zh-CN" dirty="0"/>
              <a:t>t0</a:t>
            </a:r>
            <a:r>
              <a:rPr lang="zh-CN" altLang="en-US" dirty="0"/>
              <a:t> ～</a:t>
            </a:r>
            <a:r>
              <a:rPr lang="en-US" altLang="zh-CN" dirty="0"/>
              <a:t>t</a:t>
            </a:r>
            <a:r>
              <a:rPr lang="zh-CN" altLang="en-US" dirty="0"/>
              <a:t> ，对应的动点从位置                 移动到               ，这时可得出比值</a:t>
            </a:r>
            <a:endParaRPr lang="en-US" altLang="zh-CN" dirty="0"/>
          </a:p>
          <a:p>
            <a:endParaRPr lang="zh-CN" altLang="en-US" dirty="0"/>
          </a:p>
          <a:p>
            <a:r>
              <a:rPr lang="zh-CN" altLang="en-US" dirty="0"/>
              <a:t> </a:t>
            </a:r>
          </a:p>
          <a:p>
            <a:r>
              <a:rPr lang="zh-CN" altLang="en-US" dirty="0"/>
              <a:t> </a:t>
            </a:r>
          </a:p>
        </p:txBody>
      </p:sp>
      <p:graphicFrame>
        <p:nvGraphicFramePr>
          <p:cNvPr id="11" name="对象 10">
            <a:extLst>
              <a:ext uri="{FF2B5EF4-FFF2-40B4-BE49-F238E27FC236}">
                <a16:creationId xmlns="" xmlns:a16="http://schemas.microsoft.com/office/drawing/2014/main" id="{3A7EF279-CAC9-43E8-A741-FF2B336FAD2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30415730"/>
              </p:ext>
            </p:extLst>
          </p:nvPr>
        </p:nvGraphicFramePr>
        <p:xfrm>
          <a:off x="4927600" y="2667000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8" name="Equation" r:id="rId5" imgW="914400" imgH="198720" progId="Equation.DSMT4">
                  <p:embed/>
                </p:oleObj>
              </mc:Choice>
              <mc:Fallback>
                <p:oleObj name="Equation" r:id="rId5" imgW="914400" imgH="198720" progId="Equation.DSMT4">
                  <p:embed/>
                  <p:pic>
                    <p:nvPicPr>
                      <p:cNvPr id="11" name="对象 10">
                        <a:extLst>
                          <a:ext uri="{FF2B5EF4-FFF2-40B4-BE49-F238E27FC236}">
                            <a16:creationId xmlns="" xmlns:a16="http://schemas.microsoft.com/office/drawing/2014/main" id="{3A7EF279-CAC9-43E8-A741-FF2B336FAD2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927600" y="2667000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对象 11">
            <a:extLst>
              <a:ext uri="{FF2B5EF4-FFF2-40B4-BE49-F238E27FC236}">
                <a16:creationId xmlns="" xmlns:a16="http://schemas.microsoft.com/office/drawing/2014/main" id="{DC3E0CD3-7141-463E-8290-393EB02C703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26035799"/>
              </p:ext>
            </p:extLst>
          </p:nvPr>
        </p:nvGraphicFramePr>
        <p:xfrm>
          <a:off x="3949526" y="1994033"/>
          <a:ext cx="1469516" cy="595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9" name="Equation" r:id="rId7" imgW="469800" imgH="190440" progId="Equation.DSMT4">
                  <p:embed/>
                </p:oleObj>
              </mc:Choice>
              <mc:Fallback>
                <p:oleObj name="Equation" r:id="rId7" imgW="469800" imgH="190440" progId="Equation.DSMT4">
                  <p:embed/>
                  <p:pic>
                    <p:nvPicPr>
                      <p:cNvPr id="12" name="对象 11">
                        <a:extLst>
                          <a:ext uri="{FF2B5EF4-FFF2-40B4-BE49-F238E27FC236}">
                            <a16:creationId xmlns="" xmlns:a16="http://schemas.microsoft.com/office/drawing/2014/main" id="{DC3E0CD3-7141-463E-8290-393EB02C703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949526" y="1994033"/>
                        <a:ext cx="1469516" cy="595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对象 14">
            <a:extLst>
              <a:ext uri="{FF2B5EF4-FFF2-40B4-BE49-F238E27FC236}">
                <a16:creationId xmlns="" xmlns:a16="http://schemas.microsoft.com/office/drawing/2014/main" id="{42E83148-B5BA-4DD1-8EA4-C8E7A1C92E5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79589819"/>
              </p:ext>
            </p:extLst>
          </p:nvPr>
        </p:nvGraphicFramePr>
        <p:xfrm>
          <a:off x="3273589" y="4717875"/>
          <a:ext cx="2984501" cy="10166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0" name="Equation" r:id="rId9" imgW="1155600" imgH="393480" progId="Equation.DSMT4">
                  <p:embed/>
                </p:oleObj>
              </mc:Choice>
              <mc:Fallback>
                <p:oleObj name="Equation" r:id="rId9" imgW="1155600" imgH="393480" progId="Equation.DSMT4">
                  <p:embed/>
                  <p:pic>
                    <p:nvPicPr>
                      <p:cNvPr id="15" name="对象 14">
                        <a:extLst>
                          <a:ext uri="{FF2B5EF4-FFF2-40B4-BE49-F238E27FC236}">
                            <a16:creationId xmlns="" xmlns:a16="http://schemas.microsoft.com/office/drawing/2014/main" id="{42E83148-B5BA-4DD1-8EA4-C8E7A1C92E5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273589" y="4717875"/>
                        <a:ext cx="2984501" cy="101669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对象 16">
            <a:extLst>
              <a:ext uri="{FF2B5EF4-FFF2-40B4-BE49-F238E27FC236}">
                <a16:creationId xmlns="" xmlns:a16="http://schemas.microsoft.com/office/drawing/2014/main" id="{9D6200FA-7981-4B43-B150-D7643B5BF82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14773225"/>
              </p:ext>
            </p:extLst>
          </p:nvPr>
        </p:nvGraphicFramePr>
        <p:xfrm>
          <a:off x="5112580" y="3737486"/>
          <a:ext cx="1084384" cy="3855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1" name="Equation" r:id="rId11" imgW="571320" imgH="203040" progId="Equation.DSMT4">
                  <p:embed/>
                </p:oleObj>
              </mc:Choice>
              <mc:Fallback>
                <p:oleObj name="Equation" r:id="rId11" imgW="571320" imgH="203040" progId="Equation.DSMT4">
                  <p:embed/>
                  <p:pic>
                    <p:nvPicPr>
                      <p:cNvPr id="17" name="对象 16">
                        <a:extLst>
                          <a:ext uri="{FF2B5EF4-FFF2-40B4-BE49-F238E27FC236}">
                            <a16:creationId xmlns="" xmlns:a16="http://schemas.microsoft.com/office/drawing/2014/main" id="{9D6200FA-7981-4B43-B150-D7643B5BF82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5112580" y="3737486"/>
                        <a:ext cx="1084384" cy="3855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对象 18">
            <a:extLst>
              <a:ext uri="{FF2B5EF4-FFF2-40B4-BE49-F238E27FC236}">
                <a16:creationId xmlns="" xmlns:a16="http://schemas.microsoft.com/office/drawing/2014/main" id="{8DB2108E-0B17-4A67-B8F9-0A0487E7A49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44975712"/>
              </p:ext>
            </p:extLst>
          </p:nvPr>
        </p:nvGraphicFramePr>
        <p:xfrm>
          <a:off x="6972661" y="3757142"/>
          <a:ext cx="902560" cy="3659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2" name="Equation" r:id="rId13" imgW="469800" imgH="190440" progId="Equation.DSMT4">
                  <p:embed/>
                </p:oleObj>
              </mc:Choice>
              <mc:Fallback>
                <p:oleObj name="Equation" r:id="rId13" imgW="469800" imgH="190440" progId="Equation.DSMT4">
                  <p:embed/>
                  <p:pic>
                    <p:nvPicPr>
                      <p:cNvPr id="19" name="对象 18">
                        <a:extLst>
                          <a:ext uri="{FF2B5EF4-FFF2-40B4-BE49-F238E27FC236}">
                            <a16:creationId xmlns="" xmlns:a16="http://schemas.microsoft.com/office/drawing/2014/main" id="{8DB2108E-0B17-4A67-B8F9-0A0487E7A49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6972661" y="3757142"/>
                        <a:ext cx="902560" cy="36590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对象 19">
            <a:extLst>
              <a:ext uri="{FF2B5EF4-FFF2-40B4-BE49-F238E27FC236}">
                <a16:creationId xmlns="" xmlns:a16="http://schemas.microsoft.com/office/drawing/2014/main" id="{C37D51C6-8472-4048-8F94-C26B042C34A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12258295"/>
              </p:ext>
            </p:extLst>
          </p:nvPr>
        </p:nvGraphicFramePr>
        <p:xfrm>
          <a:off x="5108292" y="2882940"/>
          <a:ext cx="914400" cy="457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3" name="Equation" r:id="rId15" imgW="914400" imgH="198720" progId="Equation.DSMT4">
                  <p:embed/>
                </p:oleObj>
              </mc:Choice>
              <mc:Fallback>
                <p:oleObj name="Equation" r:id="rId15" imgW="914400" imgH="198720" progId="Equation.DSMT4">
                  <p:embed/>
                  <p:pic>
                    <p:nvPicPr>
                      <p:cNvPr id="20" name="对象 19">
                        <a:extLst>
                          <a:ext uri="{FF2B5EF4-FFF2-40B4-BE49-F238E27FC236}">
                            <a16:creationId xmlns="" xmlns:a16="http://schemas.microsoft.com/office/drawing/2014/main" id="{C37D51C6-8472-4048-8F94-C26B042C34A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108292" y="2882940"/>
                        <a:ext cx="914400" cy="457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388119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 b="1" spc="225" dirty="0">
                <a:solidFill>
                  <a:prstClr val="white"/>
                </a:solidFill>
              </a:rPr>
              <a:t>2.3  </a:t>
            </a:r>
            <a:r>
              <a:rPr lang="zh-CN" altLang="en-US" sz="2100" b="1" spc="225" dirty="0">
                <a:solidFill>
                  <a:prstClr val="white"/>
                </a:solidFill>
              </a:rPr>
              <a:t>多元函数的导数与微分</a:t>
            </a:r>
            <a:endParaRPr lang="zh-CN" altLang="zh-CN" sz="2100" b="1" spc="225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pic>
        <p:nvPicPr>
          <p:cNvPr id="28" name="27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30 CuadroTexto"/>
          <p:cNvSpPr txBox="1"/>
          <p:nvPr/>
        </p:nvSpPr>
        <p:spPr>
          <a:xfrm>
            <a:off x="4467225" y="6261691"/>
            <a:ext cx="315913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200" b="1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of</a:t>
            </a:r>
            <a:endParaRPr lang="es-ES" sz="1200" b="1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30" name="31 CuadroTexto"/>
          <p:cNvSpPr txBox="1"/>
          <p:nvPr/>
        </p:nvSpPr>
        <p:spPr>
          <a:xfrm>
            <a:off x="4729199" y="6267161"/>
            <a:ext cx="370840" cy="27559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s-HN" sz="1200" b="1" dirty="0">
                <a:solidFill>
                  <a:schemeClr val="bg1">
                    <a:lumMod val="50000"/>
                  </a:schemeClr>
                </a:solidFill>
              </a:rPr>
              <a:t>31</a:t>
            </a:r>
          </a:p>
        </p:txBody>
      </p:sp>
      <p:pic>
        <p:nvPicPr>
          <p:cNvPr id="31" name="Imagen 2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magen 28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灯片编号占位符 5"/>
          <p:cNvSpPr txBox="1"/>
          <p:nvPr/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730C6D-5BB4-4F63-9D16-9EBF769D35DB}" type="slidenum">
              <a:rPr lang="zh-CN" altLang="en-US" smtClean="0"/>
              <a:t>30</a:t>
            </a:fld>
            <a:endParaRPr lang="zh-CN" altLang="en-US" dirty="0"/>
          </a:p>
        </p:txBody>
      </p:sp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22" name="文本框 27"/>
          <p:cNvSpPr txBox="1"/>
          <p:nvPr/>
        </p:nvSpPr>
        <p:spPr>
          <a:xfrm>
            <a:off x="6333077" y="234392"/>
            <a:ext cx="167225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zh-CN" sz="1350" dirty="0">
                <a:solidFill>
                  <a:prstClr val="white"/>
                </a:solidFill>
              </a:rPr>
              <a:t>第</a:t>
            </a:r>
            <a:r>
              <a:rPr lang="zh-CN" altLang="en-US" sz="1350" dirty="0">
                <a:solidFill>
                  <a:prstClr val="white"/>
                </a:solidFill>
              </a:rPr>
              <a:t>二章  微积分基础</a:t>
            </a: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8C395D35-5325-4298-8F61-5EE48B68661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044" t="-17614" r="46927" b="-11373"/>
          <a:stretch/>
        </p:blipFill>
        <p:spPr>
          <a:xfrm>
            <a:off x="455345" y="806872"/>
            <a:ext cx="6390773" cy="71597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="" xmlns:a16="http://schemas.microsoft.com/office/drawing/2014/main" id="{616A8658-22D5-419B-8BFC-015F92B178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948" y="1914883"/>
            <a:ext cx="9785342" cy="376135"/>
          </a:xfrm>
          <a:prstGeom prst="rect">
            <a:avLst/>
          </a:prstGeom>
        </p:spPr>
      </p:pic>
      <p:graphicFrame>
        <p:nvGraphicFramePr>
          <p:cNvPr id="17" name="对象 16">
            <a:extLst>
              <a:ext uri="{FF2B5EF4-FFF2-40B4-BE49-F238E27FC236}">
                <a16:creationId xmlns="" xmlns:a16="http://schemas.microsoft.com/office/drawing/2014/main" id="{593FB203-5344-4C1B-BE49-67FF7209AD1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49319870"/>
              </p:ext>
            </p:extLst>
          </p:nvPr>
        </p:nvGraphicFramePr>
        <p:xfrm>
          <a:off x="3032714" y="2528877"/>
          <a:ext cx="2281442" cy="6913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66" name="Equation" r:id="rId7" imgW="1257120" imgH="380880" progId="Equation.DSMT4">
                  <p:embed/>
                </p:oleObj>
              </mc:Choice>
              <mc:Fallback>
                <p:oleObj name="Equation" r:id="rId7" imgW="1257120" imgH="3808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032714" y="2528877"/>
                        <a:ext cx="2281442" cy="69134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" name="图片 19">
            <a:extLst>
              <a:ext uri="{FF2B5EF4-FFF2-40B4-BE49-F238E27FC236}">
                <a16:creationId xmlns="" xmlns:a16="http://schemas.microsoft.com/office/drawing/2014/main" id="{5C85366A-B004-42A2-BBFE-DE0C361D95C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4640" y="3571452"/>
            <a:ext cx="9785316" cy="376134"/>
          </a:xfrm>
          <a:prstGeom prst="rect">
            <a:avLst/>
          </a:prstGeom>
        </p:spPr>
      </p:pic>
      <p:graphicFrame>
        <p:nvGraphicFramePr>
          <p:cNvPr id="21" name="对象 20">
            <a:extLst>
              <a:ext uri="{FF2B5EF4-FFF2-40B4-BE49-F238E27FC236}">
                <a16:creationId xmlns="" xmlns:a16="http://schemas.microsoft.com/office/drawing/2014/main" id="{BF1D7054-6E32-4850-94BB-897DF2756C8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13150069"/>
              </p:ext>
            </p:extLst>
          </p:nvPr>
        </p:nvGraphicFramePr>
        <p:xfrm>
          <a:off x="2667233" y="4142824"/>
          <a:ext cx="3134411" cy="4800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67" name="Equation" r:id="rId10" imgW="1409400" imgH="215640" progId="Equation.DSMT4">
                  <p:embed/>
                </p:oleObj>
              </mc:Choice>
              <mc:Fallback>
                <p:oleObj name="Equation" r:id="rId10" imgW="1409400" imgH="215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2667233" y="4142824"/>
                        <a:ext cx="3134411" cy="48004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870727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388119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 b="1" spc="225" dirty="0">
                <a:solidFill>
                  <a:prstClr val="white"/>
                </a:solidFill>
              </a:rPr>
              <a:t>2.3  </a:t>
            </a:r>
            <a:r>
              <a:rPr lang="zh-CN" altLang="en-US" sz="2100" b="1" spc="225" dirty="0">
                <a:solidFill>
                  <a:prstClr val="white"/>
                </a:solidFill>
              </a:rPr>
              <a:t>多元函数的导数与微分</a:t>
            </a:r>
            <a:endParaRPr lang="zh-CN" altLang="zh-CN" sz="2100" b="1" spc="225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pic>
        <p:nvPicPr>
          <p:cNvPr id="28" name="27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30 CuadroTexto"/>
          <p:cNvSpPr txBox="1"/>
          <p:nvPr/>
        </p:nvSpPr>
        <p:spPr>
          <a:xfrm>
            <a:off x="4467225" y="6261691"/>
            <a:ext cx="315913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200" b="1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of</a:t>
            </a:r>
            <a:endParaRPr lang="es-ES" sz="1200" b="1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30" name="31 CuadroTexto"/>
          <p:cNvSpPr txBox="1"/>
          <p:nvPr/>
        </p:nvSpPr>
        <p:spPr>
          <a:xfrm>
            <a:off x="4729199" y="6267161"/>
            <a:ext cx="370840" cy="27559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s-HN" sz="1200" b="1" dirty="0">
                <a:solidFill>
                  <a:schemeClr val="bg1">
                    <a:lumMod val="50000"/>
                  </a:schemeClr>
                </a:solidFill>
              </a:rPr>
              <a:t>31</a:t>
            </a:r>
          </a:p>
        </p:txBody>
      </p:sp>
      <p:pic>
        <p:nvPicPr>
          <p:cNvPr id="31" name="Imagen 2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magen 28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灯片编号占位符 5"/>
          <p:cNvSpPr txBox="1"/>
          <p:nvPr/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730C6D-5BB4-4F63-9D16-9EBF769D35DB}" type="slidenum">
              <a:rPr lang="zh-CN" altLang="en-US" smtClean="0"/>
              <a:t>31</a:t>
            </a:fld>
            <a:endParaRPr lang="zh-CN" altLang="en-US" dirty="0"/>
          </a:p>
        </p:txBody>
      </p:sp>
      <p:sp>
        <p:nvSpPr>
          <p:cNvPr id="12" name="矩形 11"/>
          <p:cNvSpPr/>
          <p:nvPr/>
        </p:nvSpPr>
        <p:spPr>
          <a:xfrm>
            <a:off x="452231" y="889323"/>
            <a:ext cx="38090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chemeClr val="accent1">
                    <a:lumMod val="75000"/>
                  </a:schemeClr>
                </a:solidFill>
              </a:rPr>
              <a:t>2.3.4  </a:t>
            </a:r>
            <a:r>
              <a:rPr lang="zh-CN" altLang="en-US" dirty="0">
                <a:solidFill>
                  <a:schemeClr val="accent1">
                    <a:lumMod val="75000"/>
                  </a:schemeClr>
                </a:solidFill>
              </a:rPr>
              <a:t>全微分在近似计算中的运用</a:t>
            </a:r>
            <a:endParaRPr lang="zh-CN" altLang="zh-CN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22" name="文本框 27"/>
          <p:cNvSpPr txBox="1"/>
          <p:nvPr/>
        </p:nvSpPr>
        <p:spPr>
          <a:xfrm>
            <a:off x="6333077" y="234392"/>
            <a:ext cx="167225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zh-CN" sz="1350" dirty="0">
                <a:solidFill>
                  <a:prstClr val="white"/>
                </a:solidFill>
              </a:rPr>
              <a:t>第</a:t>
            </a:r>
            <a:r>
              <a:rPr lang="zh-CN" altLang="en-US" sz="1350" dirty="0">
                <a:solidFill>
                  <a:prstClr val="white"/>
                </a:solidFill>
              </a:rPr>
              <a:t>二章  微积分基础</a:t>
            </a: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846AF846-C7A9-41AD-A717-315040802D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5455" y="1299811"/>
            <a:ext cx="7730540" cy="642676"/>
          </a:xfrm>
          <a:prstGeom prst="rect">
            <a:avLst/>
          </a:prstGeom>
        </p:spPr>
      </p:pic>
      <p:graphicFrame>
        <p:nvGraphicFramePr>
          <p:cNvPr id="16" name="对象 15">
            <a:extLst>
              <a:ext uri="{FF2B5EF4-FFF2-40B4-BE49-F238E27FC236}">
                <a16:creationId xmlns="" xmlns:a16="http://schemas.microsoft.com/office/drawing/2014/main" id="{B28ADB51-D8D6-4C0A-97E4-6DBDD478CDF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74846528"/>
              </p:ext>
            </p:extLst>
          </p:nvPr>
        </p:nvGraphicFramePr>
        <p:xfrm>
          <a:off x="2661026" y="1983643"/>
          <a:ext cx="3612397" cy="4453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02" name="Equation" r:id="rId6" imgW="1854000" imgH="228600" progId="Equation.DSMT4">
                  <p:embed/>
                </p:oleObj>
              </mc:Choice>
              <mc:Fallback>
                <p:oleObj name="Equation" r:id="rId6" imgW="185400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661026" y="1983643"/>
                        <a:ext cx="3612397" cy="44536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9" name="图片 18">
            <a:extLst>
              <a:ext uri="{FF2B5EF4-FFF2-40B4-BE49-F238E27FC236}">
                <a16:creationId xmlns="" xmlns:a16="http://schemas.microsoft.com/office/drawing/2014/main" id="{35C43879-5A54-4B52-BBB3-BEBF287B459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5456" y="2660379"/>
            <a:ext cx="7936103" cy="305053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="" xmlns:a16="http://schemas.microsoft.com/office/drawing/2014/main" id="{B466CC0A-202A-41DD-8569-20766319A34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6442" y="3015470"/>
            <a:ext cx="7871115" cy="905319"/>
          </a:xfrm>
          <a:prstGeom prst="rect">
            <a:avLst/>
          </a:prstGeom>
        </p:spPr>
      </p:pic>
      <p:graphicFrame>
        <p:nvGraphicFramePr>
          <p:cNvPr id="21" name="对象 20">
            <a:extLst>
              <a:ext uri="{FF2B5EF4-FFF2-40B4-BE49-F238E27FC236}">
                <a16:creationId xmlns="" xmlns:a16="http://schemas.microsoft.com/office/drawing/2014/main" id="{42F3C12D-6842-4682-A437-629A8E3E8A9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93424791"/>
              </p:ext>
            </p:extLst>
          </p:nvPr>
        </p:nvGraphicFramePr>
        <p:xfrm>
          <a:off x="3244221" y="3918395"/>
          <a:ext cx="1037773" cy="3796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03" name="Equation" r:id="rId10" imgW="520560" imgH="190440" progId="Equation.DSMT4">
                  <p:embed/>
                </p:oleObj>
              </mc:Choice>
              <mc:Fallback>
                <p:oleObj name="Equation" r:id="rId10" imgW="520560" imgH="1904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3244221" y="3918395"/>
                        <a:ext cx="1037773" cy="3796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3" name="图片 22">
            <a:extLst>
              <a:ext uri="{FF2B5EF4-FFF2-40B4-BE49-F238E27FC236}">
                <a16:creationId xmlns="" xmlns:a16="http://schemas.microsoft.com/office/drawing/2014/main" id="{C4FA2221-0D84-4EF4-954A-40498DAC16F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36442" y="4274245"/>
            <a:ext cx="7936108" cy="305053"/>
          </a:xfrm>
          <a:prstGeom prst="rect">
            <a:avLst/>
          </a:prstGeom>
        </p:spPr>
      </p:pic>
      <p:graphicFrame>
        <p:nvGraphicFramePr>
          <p:cNvPr id="24" name="对象 23">
            <a:extLst>
              <a:ext uri="{FF2B5EF4-FFF2-40B4-BE49-F238E27FC236}">
                <a16:creationId xmlns="" xmlns:a16="http://schemas.microsoft.com/office/drawing/2014/main" id="{BE359A01-EC0E-449F-8691-4C6F1ABA3D7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47617510"/>
              </p:ext>
            </p:extLst>
          </p:nvPr>
        </p:nvGraphicFramePr>
        <p:xfrm>
          <a:off x="2500290" y="4594510"/>
          <a:ext cx="3969202" cy="3727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04" name="Equation" r:id="rId13" imgW="2298600" imgH="215640" progId="Equation.DSMT4">
                  <p:embed/>
                </p:oleObj>
              </mc:Choice>
              <mc:Fallback>
                <p:oleObj name="Equation" r:id="rId13" imgW="2298600" imgH="215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2500290" y="4594510"/>
                        <a:ext cx="3969202" cy="37279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5" name="图片 24">
            <a:extLst>
              <a:ext uri="{FF2B5EF4-FFF2-40B4-BE49-F238E27FC236}">
                <a16:creationId xmlns="" xmlns:a16="http://schemas.microsoft.com/office/drawing/2014/main" id="{2830E783-B778-4B74-A5B9-FEB18D48611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36442" y="5033788"/>
            <a:ext cx="7553099" cy="290331"/>
          </a:xfrm>
          <a:prstGeom prst="rect">
            <a:avLst/>
          </a:prstGeom>
        </p:spPr>
      </p:pic>
      <p:graphicFrame>
        <p:nvGraphicFramePr>
          <p:cNvPr id="26" name="对象 25">
            <a:extLst>
              <a:ext uri="{FF2B5EF4-FFF2-40B4-BE49-F238E27FC236}">
                <a16:creationId xmlns="" xmlns:a16="http://schemas.microsoft.com/office/drawing/2014/main" id="{0EBF7D0C-64CC-40FF-81BD-FFDE6736C5C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56324143"/>
              </p:ext>
            </p:extLst>
          </p:nvPr>
        </p:nvGraphicFramePr>
        <p:xfrm>
          <a:off x="2430315" y="5304806"/>
          <a:ext cx="5263030" cy="3727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05" name="Equation" r:id="rId16" imgW="3047760" imgH="215640" progId="Equation.DSMT4">
                  <p:embed/>
                </p:oleObj>
              </mc:Choice>
              <mc:Fallback>
                <p:oleObj name="Equation" r:id="rId16" imgW="3047760" imgH="215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2430315" y="5304806"/>
                        <a:ext cx="5263030" cy="37279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7" name="图片 26">
            <a:extLst>
              <a:ext uri="{FF2B5EF4-FFF2-40B4-BE49-F238E27FC236}">
                <a16:creationId xmlns="" xmlns:a16="http://schemas.microsoft.com/office/drawing/2014/main" id="{439ED645-5208-4020-AA0F-F0733EA387B9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r="49023" b="4809"/>
          <a:stretch/>
        </p:blipFill>
        <p:spPr>
          <a:xfrm>
            <a:off x="627695" y="5654778"/>
            <a:ext cx="3916000" cy="305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94175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组合 37"/>
          <p:cNvGrpSpPr/>
          <p:nvPr/>
        </p:nvGrpSpPr>
        <p:grpSpPr>
          <a:xfrm>
            <a:off x="1684025" y="4413366"/>
            <a:ext cx="5693399" cy="444332"/>
            <a:chOff x="1807265" y="3866296"/>
            <a:chExt cx="5693399" cy="394200"/>
          </a:xfrm>
          <a:solidFill>
            <a:schemeClr val="accent1">
              <a:lumMod val="75000"/>
            </a:schemeClr>
          </a:solidFill>
        </p:grpSpPr>
        <p:sp>
          <p:nvSpPr>
            <p:cNvPr id="39" name="圆角矩形 38"/>
            <p:cNvSpPr/>
            <p:nvPr/>
          </p:nvSpPr>
          <p:spPr>
            <a:xfrm>
              <a:off x="1807265" y="3866296"/>
              <a:ext cx="5693399" cy="394200"/>
            </a:xfrm>
            <a:prstGeom prst="roundRect">
              <a:avLst>
                <a:gd name="adj" fmla="val 20658"/>
              </a:avLst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47" name="矩形 46"/>
            <p:cNvSpPr/>
            <p:nvPr/>
          </p:nvSpPr>
          <p:spPr>
            <a:xfrm>
              <a:off x="1873669" y="3879086"/>
              <a:ext cx="3256020" cy="368619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r>
                <a:rPr lang="en-US" altLang="zh-CN" sz="2100" spc="225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2.4  </a:t>
              </a:r>
              <a:r>
                <a:rPr lang="zh-CN" altLang="en-US" sz="2100" spc="225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向量与矩阵的导数</a:t>
              </a:r>
              <a:endParaRPr lang="zh-CN" altLang="zh-CN" sz="2100" spc="22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2" name="矩形 31"/>
          <p:cNvSpPr/>
          <p:nvPr/>
        </p:nvSpPr>
        <p:spPr>
          <a:xfrm>
            <a:off x="-7143" y="-9147"/>
            <a:ext cx="9158090" cy="3821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57" name="组合 56"/>
          <p:cNvGrpSpPr/>
          <p:nvPr/>
        </p:nvGrpSpPr>
        <p:grpSpPr>
          <a:xfrm>
            <a:off x="1693574" y="2880000"/>
            <a:ext cx="5693399" cy="444332"/>
            <a:chOff x="1807265" y="2935089"/>
            <a:chExt cx="5693399" cy="394200"/>
          </a:xfrm>
        </p:grpSpPr>
        <p:sp>
          <p:nvSpPr>
            <p:cNvPr id="74" name="圆角矩形 73"/>
            <p:cNvSpPr/>
            <p:nvPr/>
          </p:nvSpPr>
          <p:spPr>
            <a:xfrm>
              <a:off x="1807265" y="2935089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75" name="矩形 74"/>
            <p:cNvSpPr/>
            <p:nvPr/>
          </p:nvSpPr>
          <p:spPr>
            <a:xfrm>
              <a:off x="1881560" y="2945793"/>
              <a:ext cx="4050030" cy="36861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2.2  </a:t>
              </a:r>
              <a:r>
                <a:rPr lang="zh-CN" altLang="en-US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一元导数的微分</a:t>
              </a:r>
            </a:p>
          </p:txBody>
        </p:sp>
      </p:grpSp>
      <p:grpSp>
        <p:nvGrpSpPr>
          <p:cNvPr id="58" name="组合 57"/>
          <p:cNvGrpSpPr/>
          <p:nvPr/>
        </p:nvGrpSpPr>
        <p:grpSpPr>
          <a:xfrm>
            <a:off x="1693574" y="2223012"/>
            <a:ext cx="5693399" cy="444635"/>
            <a:chOff x="1807265" y="3400425"/>
            <a:chExt cx="5693399" cy="394468"/>
          </a:xfrm>
          <a:solidFill>
            <a:schemeClr val="bg2"/>
          </a:solidFill>
        </p:grpSpPr>
        <p:sp>
          <p:nvSpPr>
            <p:cNvPr id="71" name="圆角矩形 70"/>
            <p:cNvSpPr/>
            <p:nvPr/>
          </p:nvSpPr>
          <p:spPr>
            <a:xfrm>
              <a:off x="1807265" y="3400693"/>
              <a:ext cx="5693399" cy="394200"/>
            </a:xfrm>
            <a:prstGeom prst="roundRect">
              <a:avLst>
                <a:gd name="adj" fmla="val 20658"/>
              </a:avLst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72" name="矩形 71"/>
            <p:cNvSpPr/>
            <p:nvPr/>
          </p:nvSpPr>
          <p:spPr>
            <a:xfrm>
              <a:off x="1881687" y="3400425"/>
              <a:ext cx="2957861" cy="36861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lang="en-US" altLang="zh-CN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2.1  </a:t>
              </a:r>
              <a:r>
                <a:rPr lang="zh-CN" altLang="en-US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一元函数的导数</a:t>
              </a:r>
            </a:p>
          </p:txBody>
        </p:sp>
      </p:grpSp>
      <p:grpSp>
        <p:nvGrpSpPr>
          <p:cNvPr id="60" name="组合 59"/>
          <p:cNvGrpSpPr/>
          <p:nvPr/>
        </p:nvGrpSpPr>
        <p:grpSpPr>
          <a:xfrm>
            <a:off x="1665504" y="3690115"/>
            <a:ext cx="5693399" cy="444332"/>
            <a:chOff x="1807265" y="4331898"/>
            <a:chExt cx="5693399" cy="394200"/>
          </a:xfrm>
        </p:grpSpPr>
        <p:sp>
          <p:nvSpPr>
            <p:cNvPr id="67" name="圆角矩形 66"/>
            <p:cNvSpPr/>
            <p:nvPr/>
          </p:nvSpPr>
          <p:spPr>
            <a:xfrm>
              <a:off x="1807265" y="4331898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68" name="矩形 67"/>
            <p:cNvSpPr/>
            <p:nvPr/>
          </p:nvSpPr>
          <p:spPr>
            <a:xfrm>
              <a:off x="1881559" y="4331898"/>
              <a:ext cx="4969107" cy="36861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2.3</a:t>
              </a:r>
              <a:r>
                <a:rPr lang="zh-CN" altLang="en-US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多元函数的导数与微分</a:t>
              </a:r>
            </a:p>
          </p:txBody>
        </p:sp>
      </p:grpSp>
      <p:pic>
        <p:nvPicPr>
          <p:cNvPr id="51" name="27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" name="30 CuadroTexto"/>
          <p:cNvSpPr txBox="1"/>
          <p:nvPr/>
        </p:nvSpPr>
        <p:spPr>
          <a:xfrm>
            <a:off x="4467225" y="6261691"/>
            <a:ext cx="315913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200" b="1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of</a:t>
            </a:r>
            <a:endParaRPr lang="es-ES" sz="1200" b="1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53" name="31 CuadroTexto"/>
          <p:cNvSpPr txBox="1"/>
          <p:nvPr/>
        </p:nvSpPr>
        <p:spPr>
          <a:xfrm>
            <a:off x="4729199" y="6267161"/>
            <a:ext cx="370840" cy="27559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s-HN" sz="1200" b="1" dirty="0">
                <a:solidFill>
                  <a:schemeClr val="bg1">
                    <a:lumMod val="50000"/>
                  </a:schemeClr>
                </a:solidFill>
              </a:rPr>
              <a:t>56</a:t>
            </a:r>
            <a:endParaRPr lang="en-US" altLang="es-HN" sz="1200" b="1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54" name="Imagen 2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Imagen 28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" name="灯片编号占位符 5"/>
          <p:cNvSpPr txBox="1"/>
          <p:nvPr/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730C6D-5BB4-4F63-9D16-9EBF769D35DB}" type="slidenum">
              <a:rPr lang="zh-CN" altLang="en-US" smtClean="0"/>
              <a:t>32</a:t>
            </a:fld>
            <a:endParaRPr lang="zh-CN" altLang="en-US" dirty="0"/>
          </a:p>
        </p:txBody>
      </p:sp>
      <p:sp>
        <p:nvSpPr>
          <p:cNvPr id="73" name="矩形 72"/>
          <p:cNvSpPr/>
          <p:nvPr/>
        </p:nvSpPr>
        <p:spPr>
          <a:xfrm>
            <a:off x="7929" y="38314"/>
            <a:ext cx="2068830" cy="2990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350" dirty="0">
                <a:solidFill>
                  <a:schemeClr val="bg1"/>
                </a:solidFill>
              </a:rPr>
              <a:t>高级大数据人才培养丛书</a:t>
            </a:r>
          </a:p>
        </p:txBody>
      </p:sp>
      <p:sp>
        <p:nvSpPr>
          <p:cNvPr id="35" name="矩形 34"/>
          <p:cNvSpPr/>
          <p:nvPr/>
        </p:nvSpPr>
        <p:spPr>
          <a:xfrm>
            <a:off x="762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690257" y="854039"/>
            <a:ext cx="7832784" cy="781050"/>
            <a:chOff x="2788580" y="1152524"/>
            <a:chExt cx="3730770" cy="781050"/>
          </a:xfrm>
        </p:grpSpPr>
        <p:grpSp>
          <p:nvGrpSpPr>
            <p:cNvPr id="6" name="组合 5"/>
            <p:cNvGrpSpPr/>
            <p:nvPr/>
          </p:nvGrpSpPr>
          <p:grpSpPr>
            <a:xfrm>
              <a:off x="2788580" y="1152524"/>
              <a:ext cx="3730770" cy="781050"/>
              <a:chOff x="3725790" y="847725"/>
              <a:chExt cx="3730770" cy="781050"/>
            </a:xfrm>
          </p:grpSpPr>
          <p:grpSp>
            <p:nvGrpSpPr>
              <p:cNvPr id="7" name="组合 6"/>
              <p:cNvGrpSpPr/>
              <p:nvPr/>
            </p:nvGrpSpPr>
            <p:grpSpPr>
              <a:xfrm>
                <a:off x="3725790" y="1019175"/>
                <a:ext cx="627135" cy="609600"/>
                <a:chOff x="3725790" y="1019175"/>
                <a:chExt cx="627135" cy="609600"/>
              </a:xfrm>
            </p:grpSpPr>
            <p:sp>
              <p:nvSpPr>
                <p:cNvPr id="12" name="任意多边形 11"/>
                <p:cNvSpPr/>
                <p:nvPr/>
              </p:nvSpPr>
              <p:spPr>
                <a:xfrm>
                  <a:off x="3725790" y="1019175"/>
                  <a:ext cx="627135" cy="609600"/>
                </a:xfrm>
                <a:custGeom>
                  <a:avLst/>
                  <a:gdLst>
                    <a:gd name="connsiteX0" fmla="*/ 0 w 627135"/>
                    <a:gd name="connsiteY0" fmla="*/ 0 h 609600"/>
                    <a:gd name="connsiteX1" fmla="*/ 627135 w 627135"/>
                    <a:gd name="connsiteY1" fmla="*/ 0 h 609600"/>
                    <a:gd name="connsiteX2" fmla="*/ 627135 w 627135"/>
                    <a:gd name="connsiteY2" fmla="*/ 609600 h 609600"/>
                    <a:gd name="connsiteX3" fmla="*/ 1783 w 627135"/>
                    <a:gd name="connsiteY3" fmla="*/ 609600 h 609600"/>
                    <a:gd name="connsiteX4" fmla="*/ 305666 w 627135"/>
                    <a:gd name="connsiteY4" fmla="*/ 300804 h 609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7135" h="609600">
                      <a:moveTo>
                        <a:pt x="0" y="0"/>
                      </a:moveTo>
                      <a:lnTo>
                        <a:pt x="627135" y="0"/>
                      </a:lnTo>
                      <a:lnTo>
                        <a:pt x="627135" y="609600"/>
                      </a:lnTo>
                      <a:lnTo>
                        <a:pt x="1783" y="609600"/>
                      </a:lnTo>
                      <a:lnTo>
                        <a:pt x="305666" y="30080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3" name="直角三角形 12"/>
                <p:cNvSpPr/>
                <p:nvPr/>
              </p:nvSpPr>
              <p:spPr>
                <a:xfrm rot="5400000" flipV="1">
                  <a:off x="4181475" y="1457325"/>
                  <a:ext cx="171450" cy="171450"/>
                </a:xfrm>
                <a:prstGeom prst="rtTriangl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8" name="组合 7"/>
              <p:cNvGrpSpPr/>
              <p:nvPr/>
            </p:nvGrpSpPr>
            <p:grpSpPr>
              <a:xfrm flipH="1">
                <a:off x="6829425" y="1019175"/>
                <a:ext cx="627135" cy="609600"/>
                <a:chOff x="3725790" y="1019175"/>
                <a:chExt cx="627135" cy="609600"/>
              </a:xfrm>
            </p:grpSpPr>
            <p:sp>
              <p:nvSpPr>
                <p:cNvPr id="10" name="任意多边形 9"/>
                <p:cNvSpPr/>
                <p:nvPr/>
              </p:nvSpPr>
              <p:spPr>
                <a:xfrm>
                  <a:off x="3725790" y="1019175"/>
                  <a:ext cx="627135" cy="609600"/>
                </a:xfrm>
                <a:custGeom>
                  <a:avLst/>
                  <a:gdLst>
                    <a:gd name="connsiteX0" fmla="*/ 0 w 627135"/>
                    <a:gd name="connsiteY0" fmla="*/ 0 h 609600"/>
                    <a:gd name="connsiteX1" fmla="*/ 627135 w 627135"/>
                    <a:gd name="connsiteY1" fmla="*/ 0 h 609600"/>
                    <a:gd name="connsiteX2" fmla="*/ 627135 w 627135"/>
                    <a:gd name="connsiteY2" fmla="*/ 609600 h 609600"/>
                    <a:gd name="connsiteX3" fmla="*/ 1783 w 627135"/>
                    <a:gd name="connsiteY3" fmla="*/ 609600 h 609600"/>
                    <a:gd name="connsiteX4" fmla="*/ 305666 w 627135"/>
                    <a:gd name="connsiteY4" fmla="*/ 300804 h 609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7135" h="609600">
                      <a:moveTo>
                        <a:pt x="0" y="0"/>
                      </a:moveTo>
                      <a:lnTo>
                        <a:pt x="627135" y="0"/>
                      </a:lnTo>
                      <a:lnTo>
                        <a:pt x="627135" y="609600"/>
                      </a:lnTo>
                      <a:lnTo>
                        <a:pt x="1783" y="609600"/>
                      </a:lnTo>
                      <a:lnTo>
                        <a:pt x="305666" y="30080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1" name="直角三角形 10"/>
                <p:cNvSpPr/>
                <p:nvPr/>
              </p:nvSpPr>
              <p:spPr>
                <a:xfrm rot="5400000" flipV="1">
                  <a:off x="4181475" y="1457325"/>
                  <a:ext cx="171450" cy="171450"/>
                </a:xfrm>
                <a:prstGeom prst="rtTriangl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9" name="矩形 8"/>
              <p:cNvSpPr/>
              <p:nvPr/>
            </p:nvSpPr>
            <p:spPr>
              <a:xfrm>
                <a:off x="4190302" y="847725"/>
                <a:ext cx="2819400" cy="609600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4" name="文本框 14"/>
            <p:cNvSpPr txBox="1"/>
            <p:nvPr/>
          </p:nvSpPr>
          <p:spPr>
            <a:xfrm>
              <a:off x="3969940" y="1169836"/>
              <a:ext cx="155695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zh-CN" sz="2800" dirty="0">
                  <a:solidFill>
                    <a:schemeClr val="accent4"/>
                  </a:solidFill>
                </a:rPr>
                <a:t>第</a:t>
              </a:r>
              <a:r>
                <a:rPr lang="zh-CN" altLang="en-US" sz="2800" dirty="0">
                  <a:solidFill>
                    <a:schemeClr val="accent4"/>
                  </a:solidFill>
                </a:rPr>
                <a:t>二</a:t>
              </a:r>
              <a:r>
                <a:rPr lang="zh-CN" altLang="zh-CN" sz="2800" dirty="0">
                  <a:solidFill>
                    <a:schemeClr val="accent4"/>
                  </a:solidFill>
                </a:rPr>
                <a:t>章  </a:t>
              </a:r>
              <a:r>
                <a:rPr lang="zh-CN" altLang="en-US" sz="2800" dirty="0">
                  <a:solidFill>
                    <a:schemeClr val="accent4"/>
                  </a:solidFill>
                </a:rPr>
                <a:t>微积分基础</a:t>
              </a:r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1665504" y="5617772"/>
            <a:ext cx="5693399" cy="444332"/>
            <a:chOff x="1807265" y="4331900"/>
            <a:chExt cx="5693399" cy="394200"/>
          </a:xfrm>
        </p:grpSpPr>
        <p:sp>
          <p:nvSpPr>
            <p:cNvPr id="41" name="圆角矩形 40"/>
            <p:cNvSpPr/>
            <p:nvPr/>
          </p:nvSpPr>
          <p:spPr>
            <a:xfrm>
              <a:off x="1807265" y="4331900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42" name="矩形 41"/>
            <p:cNvSpPr/>
            <p:nvPr/>
          </p:nvSpPr>
          <p:spPr>
            <a:xfrm>
              <a:off x="1881560" y="4342604"/>
              <a:ext cx="3037840" cy="3673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习题</a:t>
              </a:r>
            </a:p>
          </p:txBody>
        </p:sp>
      </p:grpSp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06F2998F-F1E2-4A36-A2B1-438408FC89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8776" y="4981758"/>
            <a:ext cx="5803895" cy="573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06565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328487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 b="1" spc="225" dirty="0">
                <a:solidFill>
                  <a:prstClr val="white"/>
                </a:solidFill>
              </a:rPr>
              <a:t>2.4  </a:t>
            </a:r>
            <a:r>
              <a:rPr lang="zh-CN" altLang="en-US" sz="2100" b="1" spc="225" dirty="0">
                <a:solidFill>
                  <a:prstClr val="white"/>
                </a:solidFill>
              </a:rPr>
              <a:t>向量与矩阵的导数</a:t>
            </a:r>
            <a:endParaRPr lang="zh-CN" altLang="zh-CN" sz="2100" b="1" spc="225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452232" y="889323"/>
            <a:ext cx="24545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accent1">
                    <a:lumMod val="75000"/>
                  </a:schemeClr>
                </a:solidFill>
              </a:rPr>
              <a:t>2.4.1  </a:t>
            </a:r>
            <a:r>
              <a:rPr lang="zh-CN" altLang="en-US" dirty="0">
                <a:solidFill>
                  <a:schemeClr val="accent1">
                    <a:lumMod val="75000"/>
                  </a:schemeClr>
                </a:solidFill>
              </a:rPr>
              <a:t>矩阵导数的定义</a:t>
            </a:r>
            <a:endParaRPr lang="zh-CN" altLang="zh-CN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21" name="文本框 27"/>
          <p:cNvSpPr txBox="1"/>
          <p:nvPr/>
        </p:nvSpPr>
        <p:spPr>
          <a:xfrm>
            <a:off x="6333077" y="234392"/>
            <a:ext cx="167225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zh-CN" sz="1350" dirty="0">
                <a:solidFill>
                  <a:prstClr val="white"/>
                </a:solidFill>
              </a:rPr>
              <a:t>第</a:t>
            </a:r>
            <a:r>
              <a:rPr lang="zh-CN" altLang="en-US" sz="1350" dirty="0">
                <a:solidFill>
                  <a:prstClr val="white"/>
                </a:solidFill>
              </a:rPr>
              <a:t>二</a:t>
            </a:r>
            <a:r>
              <a:rPr lang="zh-CN" altLang="zh-CN" sz="1350" dirty="0">
                <a:solidFill>
                  <a:prstClr val="white"/>
                </a:solidFill>
              </a:rPr>
              <a:t>章  </a:t>
            </a:r>
            <a:r>
              <a:rPr lang="zh-CN" altLang="en-US" sz="1350" dirty="0">
                <a:solidFill>
                  <a:prstClr val="white"/>
                </a:solidFill>
              </a:rPr>
              <a:t>微积分基础</a:t>
            </a:r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0" y="12382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zh-CN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微软雅黑" pitchFamily="34" charset="-122"/>
              <a:ea typeface="微软雅黑" pitchFamily="34" charset="-122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   </a:t>
            </a:r>
            <a:endParaRPr kumimoji="0" lang="en-US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C05BC7EF-7892-42A2-8D7C-FBB34CC19C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993" y="1432007"/>
            <a:ext cx="7603483" cy="2487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11360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328487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 b="1" spc="225" dirty="0">
                <a:solidFill>
                  <a:prstClr val="white"/>
                </a:solidFill>
              </a:rPr>
              <a:t>2.4  </a:t>
            </a:r>
            <a:r>
              <a:rPr lang="zh-CN" altLang="en-US" sz="2100" b="1" spc="225" dirty="0">
                <a:solidFill>
                  <a:prstClr val="white"/>
                </a:solidFill>
              </a:rPr>
              <a:t>向量与矩阵的导数</a:t>
            </a:r>
            <a:endParaRPr lang="zh-CN" altLang="zh-CN" sz="2100" b="1" spc="225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14106" y="722391"/>
            <a:ext cx="29161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accent1">
                    <a:lumMod val="75000"/>
                  </a:schemeClr>
                </a:solidFill>
              </a:rPr>
              <a:t>2.4.2  </a:t>
            </a:r>
            <a:r>
              <a:rPr lang="zh-CN" altLang="en-US" dirty="0">
                <a:solidFill>
                  <a:schemeClr val="accent1">
                    <a:lumMod val="75000"/>
                  </a:schemeClr>
                </a:solidFill>
              </a:rPr>
              <a:t>矩阵与向量求导法则</a:t>
            </a:r>
            <a:endParaRPr lang="zh-CN" altLang="zh-CN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21" name="文本框 27"/>
          <p:cNvSpPr txBox="1"/>
          <p:nvPr/>
        </p:nvSpPr>
        <p:spPr>
          <a:xfrm>
            <a:off x="6333077" y="234392"/>
            <a:ext cx="167225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zh-CN" sz="1350" dirty="0">
                <a:solidFill>
                  <a:prstClr val="white"/>
                </a:solidFill>
              </a:rPr>
              <a:t>第</a:t>
            </a:r>
            <a:r>
              <a:rPr lang="zh-CN" altLang="en-US" sz="1350" dirty="0">
                <a:solidFill>
                  <a:prstClr val="white"/>
                </a:solidFill>
              </a:rPr>
              <a:t>二</a:t>
            </a:r>
            <a:r>
              <a:rPr lang="zh-CN" altLang="zh-CN" sz="1350" dirty="0">
                <a:solidFill>
                  <a:prstClr val="white"/>
                </a:solidFill>
              </a:rPr>
              <a:t>章  </a:t>
            </a:r>
            <a:r>
              <a:rPr lang="zh-CN" altLang="en-US" sz="1350" dirty="0">
                <a:solidFill>
                  <a:prstClr val="white"/>
                </a:solidFill>
              </a:rPr>
              <a:t>微积分基础</a:t>
            </a:r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0" y="12382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zh-CN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微软雅黑" pitchFamily="34" charset="-122"/>
              <a:ea typeface="微软雅黑" pitchFamily="34" charset="-122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   </a:t>
            </a:r>
            <a:endParaRPr kumimoji="0" lang="en-US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589A9D11-C166-48A9-BAD2-AD75256CA4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493" y="1002636"/>
            <a:ext cx="8115526" cy="1446092"/>
          </a:xfrm>
          <a:prstGeom prst="rect">
            <a:avLst/>
          </a:prstGeom>
        </p:spPr>
      </p:pic>
      <p:graphicFrame>
        <p:nvGraphicFramePr>
          <p:cNvPr id="11" name="对象 10">
            <a:extLst>
              <a:ext uri="{FF2B5EF4-FFF2-40B4-BE49-F238E27FC236}">
                <a16:creationId xmlns="" xmlns:a16="http://schemas.microsoft.com/office/drawing/2014/main" id="{57F71DB4-2D23-43B0-85F8-860B895AADB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99269153"/>
              </p:ext>
            </p:extLst>
          </p:nvPr>
        </p:nvGraphicFramePr>
        <p:xfrm>
          <a:off x="2361816" y="2148798"/>
          <a:ext cx="3971261" cy="1071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20" name="Equation" r:id="rId4" imgW="3060360" imgH="825480" progId="Equation.DSMT4">
                  <p:embed/>
                </p:oleObj>
              </mc:Choice>
              <mc:Fallback>
                <p:oleObj name="Equation" r:id="rId4" imgW="3060360" imgH="825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361816" y="2148798"/>
                        <a:ext cx="3971261" cy="10710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31255B5D-50DB-4C27-95DF-FC4F8DF3B4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16802" y="3147061"/>
            <a:ext cx="7703297" cy="300695"/>
          </a:xfrm>
          <a:prstGeom prst="rect">
            <a:avLst/>
          </a:prstGeom>
        </p:spPr>
      </p:pic>
      <p:graphicFrame>
        <p:nvGraphicFramePr>
          <p:cNvPr id="16" name="对象 15">
            <a:extLst>
              <a:ext uri="{FF2B5EF4-FFF2-40B4-BE49-F238E27FC236}">
                <a16:creationId xmlns="" xmlns:a16="http://schemas.microsoft.com/office/drawing/2014/main" id="{F4C353E7-2055-409E-BE49-81A339ED606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30758830"/>
              </p:ext>
            </p:extLst>
          </p:nvPr>
        </p:nvGraphicFramePr>
        <p:xfrm>
          <a:off x="3295644" y="3501015"/>
          <a:ext cx="878403" cy="5233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21" name="Equation" r:id="rId7" imgW="596880" imgH="355320" progId="Equation.DSMT4">
                  <p:embed/>
                </p:oleObj>
              </mc:Choice>
              <mc:Fallback>
                <p:oleObj name="Equation" r:id="rId7" imgW="596880" imgH="355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295644" y="3501015"/>
                        <a:ext cx="878403" cy="5233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" name="图片 16">
            <a:extLst>
              <a:ext uri="{FF2B5EF4-FFF2-40B4-BE49-F238E27FC236}">
                <a16:creationId xmlns="" xmlns:a16="http://schemas.microsoft.com/office/drawing/2014/main" id="{39577426-1628-4EB0-80A4-4059843C598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90707" y="4087321"/>
            <a:ext cx="7251483" cy="321952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="" xmlns:a16="http://schemas.microsoft.com/office/drawing/2014/main" id="{10F809D9-294E-4F92-BD15-D9E80A8B7AE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18696" y="4379337"/>
            <a:ext cx="2857500" cy="5334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="" xmlns:a16="http://schemas.microsoft.com/office/drawing/2014/main" id="{22451453-9807-427D-BE00-CB2A58A94CF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116802" y="4904346"/>
            <a:ext cx="7403290" cy="288984"/>
          </a:xfrm>
          <a:prstGeom prst="rect">
            <a:avLst/>
          </a:prstGeom>
        </p:spPr>
      </p:pic>
      <p:graphicFrame>
        <p:nvGraphicFramePr>
          <p:cNvPr id="25" name="对象 24">
            <a:extLst>
              <a:ext uri="{FF2B5EF4-FFF2-40B4-BE49-F238E27FC236}">
                <a16:creationId xmlns="" xmlns:a16="http://schemas.microsoft.com/office/drawing/2014/main" id="{2575F90B-193F-42CF-BC00-D693AF74BAE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90662279"/>
              </p:ext>
            </p:extLst>
          </p:nvPr>
        </p:nvGraphicFramePr>
        <p:xfrm>
          <a:off x="2918696" y="5249026"/>
          <a:ext cx="3035725" cy="4857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22" name="Equation" r:id="rId12" imgW="2222280" imgH="355320" progId="Equation.DSMT4">
                  <p:embed/>
                </p:oleObj>
              </mc:Choice>
              <mc:Fallback>
                <p:oleObj name="Equation" r:id="rId12" imgW="2222280" imgH="355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2918696" y="5249026"/>
                        <a:ext cx="3035725" cy="4857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9594289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328487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 b="1" spc="225" dirty="0">
                <a:solidFill>
                  <a:prstClr val="white"/>
                </a:solidFill>
              </a:rPr>
              <a:t>2.4  </a:t>
            </a:r>
            <a:r>
              <a:rPr lang="zh-CN" altLang="en-US" sz="2100" b="1" spc="225" dirty="0">
                <a:solidFill>
                  <a:prstClr val="white"/>
                </a:solidFill>
              </a:rPr>
              <a:t>向量与矩阵的导数</a:t>
            </a:r>
            <a:endParaRPr lang="zh-CN" altLang="zh-CN" sz="2100" b="1" spc="225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21" name="文本框 27"/>
          <p:cNvSpPr txBox="1"/>
          <p:nvPr/>
        </p:nvSpPr>
        <p:spPr>
          <a:xfrm>
            <a:off x="6333077" y="234392"/>
            <a:ext cx="167225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zh-CN" sz="1350" dirty="0">
                <a:solidFill>
                  <a:prstClr val="white"/>
                </a:solidFill>
              </a:rPr>
              <a:t>第</a:t>
            </a:r>
            <a:r>
              <a:rPr lang="zh-CN" altLang="en-US" sz="1350" dirty="0">
                <a:solidFill>
                  <a:prstClr val="white"/>
                </a:solidFill>
              </a:rPr>
              <a:t>二</a:t>
            </a:r>
            <a:r>
              <a:rPr lang="zh-CN" altLang="zh-CN" sz="1350" dirty="0">
                <a:solidFill>
                  <a:prstClr val="white"/>
                </a:solidFill>
              </a:rPr>
              <a:t>章  </a:t>
            </a:r>
            <a:r>
              <a:rPr lang="zh-CN" altLang="en-US" sz="1350" dirty="0">
                <a:solidFill>
                  <a:prstClr val="white"/>
                </a:solidFill>
              </a:rPr>
              <a:t>微积分基础</a:t>
            </a:r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0" y="12382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zh-CN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微软雅黑" pitchFamily="34" charset="-122"/>
              <a:ea typeface="微软雅黑" pitchFamily="34" charset="-122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   </a:t>
            </a:r>
            <a:endParaRPr kumimoji="0" lang="en-US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31C6A2B2-4A6D-4122-9893-E6219C7436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9821" y="774006"/>
            <a:ext cx="7681984" cy="842363"/>
          </a:xfrm>
          <a:prstGeom prst="rect">
            <a:avLst/>
          </a:prstGeom>
        </p:spPr>
      </p:pic>
      <p:graphicFrame>
        <p:nvGraphicFramePr>
          <p:cNvPr id="12" name="对象 11">
            <a:extLst>
              <a:ext uri="{FF2B5EF4-FFF2-40B4-BE49-F238E27FC236}">
                <a16:creationId xmlns="" xmlns:a16="http://schemas.microsoft.com/office/drawing/2014/main" id="{A2D54131-5234-4A20-B583-76ACA7679CC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10556820"/>
              </p:ext>
            </p:extLst>
          </p:nvPr>
        </p:nvGraphicFramePr>
        <p:xfrm>
          <a:off x="2825750" y="1439263"/>
          <a:ext cx="3140812" cy="4702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68" name="Equation" r:id="rId4" imgW="2374560" imgH="355320" progId="Equation.DSMT4">
                  <p:embed/>
                </p:oleObj>
              </mc:Choice>
              <mc:Fallback>
                <p:oleObj name="Equation" r:id="rId4" imgW="2374560" imgH="355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825750" y="1439263"/>
                        <a:ext cx="3140812" cy="4702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5B56CD2B-5841-48D9-AA2C-AF7DB86B03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9821" y="2032691"/>
            <a:ext cx="7943806" cy="310083"/>
          </a:xfrm>
          <a:prstGeom prst="rect">
            <a:avLst/>
          </a:prstGeom>
        </p:spPr>
      </p:pic>
      <p:graphicFrame>
        <p:nvGraphicFramePr>
          <p:cNvPr id="16" name="对象 15">
            <a:extLst>
              <a:ext uri="{FF2B5EF4-FFF2-40B4-BE49-F238E27FC236}">
                <a16:creationId xmlns="" xmlns:a16="http://schemas.microsoft.com/office/drawing/2014/main" id="{442EB609-D147-4D16-89C1-7B8D5801983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84749092"/>
              </p:ext>
            </p:extLst>
          </p:nvPr>
        </p:nvGraphicFramePr>
        <p:xfrm>
          <a:off x="2825750" y="2304953"/>
          <a:ext cx="2028048" cy="9965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69" name="Equation" r:id="rId7" imgW="1473120" imgH="723600" progId="Equation.DSMT4">
                  <p:embed/>
                </p:oleObj>
              </mc:Choice>
              <mc:Fallback>
                <p:oleObj name="Equation" r:id="rId7" imgW="1473120" imgH="723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825750" y="2304953"/>
                        <a:ext cx="2028048" cy="99654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" name="图片 16">
            <a:extLst>
              <a:ext uri="{FF2B5EF4-FFF2-40B4-BE49-F238E27FC236}">
                <a16:creationId xmlns="" xmlns:a16="http://schemas.microsoft.com/office/drawing/2014/main" id="{928041CD-ECF8-49D4-9CA6-C3F68F9E10E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1804" y="3374283"/>
            <a:ext cx="7380391" cy="310082"/>
          </a:xfrm>
          <a:prstGeom prst="rect">
            <a:avLst/>
          </a:prstGeom>
        </p:spPr>
      </p:pic>
      <p:graphicFrame>
        <p:nvGraphicFramePr>
          <p:cNvPr id="18" name="对象 17">
            <a:extLst>
              <a:ext uri="{FF2B5EF4-FFF2-40B4-BE49-F238E27FC236}">
                <a16:creationId xmlns="" xmlns:a16="http://schemas.microsoft.com/office/drawing/2014/main" id="{B5E9F54C-E70C-4249-BBAD-19A179D4619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60052918"/>
              </p:ext>
            </p:extLst>
          </p:nvPr>
        </p:nvGraphicFramePr>
        <p:xfrm>
          <a:off x="2825750" y="3736594"/>
          <a:ext cx="2333080" cy="49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70" name="Equation" r:id="rId10" imgW="1790640" imgH="380880" progId="Equation.DSMT4">
                  <p:embed/>
                </p:oleObj>
              </mc:Choice>
              <mc:Fallback>
                <p:oleObj name="Equation" r:id="rId10" imgW="1790640" imgH="3808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2825750" y="3736594"/>
                        <a:ext cx="2333080" cy="496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对象 18">
            <a:extLst>
              <a:ext uri="{FF2B5EF4-FFF2-40B4-BE49-F238E27FC236}">
                <a16:creationId xmlns="" xmlns:a16="http://schemas.microsoft.com/office/drawing/2014/main" id="{7E6E5E8F-A6E0-4874-9FC0-DFA70C0D699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9562725"/>
              </p:ext>
            </p:extLst>
          </p:nvPr>
        </p:nvGraphicFramePr>
        <p:xfrm>
          <a:off x="4927600" y="2667000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71" name="Equation" r:id="rId12" imgW="914400" imgH="198720" progId="Equation.DSMT4">
                  <p:embed/>
                </p:oleObj>
              </mc:Choice>
              <mc:Fallback>
                <p:oleObj name="Equation" r:id="rId12" imgW="914400" imgH="198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4927600" y="2667000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2" name="图片 21">
            <a:extLst>
              <a:ext uri="{FF2B5EF4-FFF2-40B4-BE49-F238E27FC236}">
                <a16:creationId xmlns="" xmlns:a16="http://schemas.microsoft.com/office/drawing/2014/main" id="{F8743626-1AB9-40B7-814B-FB80FD1AF0E7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r="80076"/>
          <a:stretch/>
        </p:blipFill>
        <p:spPr>
          <a:xfrm>
            <a:off x="869821" y="4214814"/>
            <a:ext cx="1582679" cy="310082"/>
          </a:xfrm>
          <a:prstGeom prst="rect">
            <a:avLst/>
          </a:prstGeom>
        </p:spPr>
      </p:pic>
      <p:graphicFrame>
        <p:nvGraphicFramePr>
          <p:cNvPr id="23" name="对象 22">
            <a:extLst>
              <a:ext uri="{FF2B5EF4-FFF2-40B4-BE49-F238E27FC236}">
                <a16:creationId xmlns="" xmlns:a16="http://schemas.microsoft.com/office/drawing/2014/main" id="{7259D326-3A97-4982-BCC3-686AD9752AC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6856003"/>
              </p:ext>
            </p:extLst>
          </p:nvPr>
        </p:nvGraphicFramePr>
        <p:xfrm>
          <a:off x="2825750" y="4285223"/>
          <a:ext cx="1295048" cy="3100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72" name="Equation" r:id="rId15" imgW="901440" imgH="215640" progId="Equation.DSMT4">
                  <p:embed/>
                </p:oleObj>
              </mc:Choice>
              <mc:Fallback>
                <p:oleObj name="Equation" r:id="rId15" imgW="901440" imgH="215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2825750" y="4285223"/>
                        <a:ext cx="1295048" cy="3100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9" name="图片 28">
            <a:extLst>
              <a:ext uri="{FF2B5EF4-FFF2-40B4-BE49-F238E27FC236}">
                <a16:creationId xmlns="" xmlns:a16="http://schemas.microsoft.com/office/drawing/2014/main" id="{78FAD4A3-9495-41A4-8FDA-0CD107BBDD2A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r="92500" b="11669"/>
          <a:stretch/>
        </p:blipFill>
        <p:spPr>
          <a:xfrm>
            <a:off x="1251504" y="4708609"/>
            <a:ext cx="594717" cy="273428"/>
          </a:xfrm>
          <a:prstGeom prst="rect">
            <a:avLst/>
          </a:prstGeom>
        </p:spPr>
      </p:pic>
      <p:graphicFrame>
        <p:nvGraphicFramePr>
          <p:cNvPr id="30" name="对象 29">
            <a:extLst>
              <a:ext uri="{FF2B5EF4-FFF2-40B4-BE49-F238E27FC236}">
                <a16:creationId xmlns="" xmlns:a16="http://schemas.microsoft.com/office/drawing/2014/main" id="{B5EB5B7D-2694-47C0-B1E7-8995B6ADBC8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20193820"/>
              </p:ext>
            </p:extLst>
          </p:nvPr>
        </p:nvGraphicFramePr>
        <p:xfrm>
          <a:off x="2018067" y="4687429"/>
          <a:ext cx="4569413" cy="5461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73" name="Equation" r:id="rId18" imgW="3187440" imgH="380880" progId="Equation.DSMT4">
                  <p:embed/>
                </p:oleObj>
              </mc:Choice>
              <mc:Fallback>
                <p:oleObj name="Equation" r:id="rId18" imgW="3187440" imgH="3808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2018067" y="4687429"/>
                        <a:ext cx="4569413" cy="54614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2" name="图片 31">
            <a:extLst>
              <a:ext uri="{FF2B5EF4-FFF2-40B4-BE49-F238E27FC236}">
                <a16:creationId xmlns="" xmlns:a16="http://schemas.microsoft.com/office/drawing/2014/main" id="{244BB318-52CD-4D29-90E0-E92DD8FF809A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r="92701" b="78"/>
          <a:stretch/>
        </p:blipFill>
        <p:spPr>
          <a:xfrm>
            <a:off x="1207850" y="5269696"/>
            <a:ext cx="638371" cy="341153"/>
          </a:xfrm>
          <a:prstGeom prst="rect">
            <a:avLst/>
          </a:prstGeom>
        </p:spPr>
      </p:pic>
      <p:graphicFrame>
        <p:nvGraphicFramePr>
          <p:cNvPr id="33" name="对象 32">
            <a:extLst>
              <a:ext uri="{FF2B5EF4-FFF2-40B4-BE49-F238E27FC236}">
                <a16:creationId xmlns="" xmlns:a16="http://schemas.microsoft.com/office/drawing/2014/main" id="{47D114A1-01CB-4680-BE26-47BB3BE202F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02123757"/>
              </p:ext>
            </p:extLst>
          </p:nvPr>
        </p:nvGraphicFramePr>
        <p:xfrm>
          <a:off x="2708849" y="5440272"/>
          <a:ext cx="2566882" cy="5461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74" name="Equation" r:id="rId21" imgW="1790640" imgH="380880" progId="Equation.DSMT4">
                  <p:embed/>
                </p:oleObj>
              </mc:Choice>
              <mc:Fallback>
                <p:oleObj name="Equation" r:id="rId21" imgW="1790640" imgH="3808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2708849" y="5440272"/>
                        <a:ext cx="2566882" cy="54614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1816430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328487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 b="1" spc="225" dirty="0">
                <a:solidFill>
                  <a:prstClr val="white"/>
                </a:solidFill>
              </a:rPr>
              <a:t>2.4  </a:t>
            </a:r>
            <a:r>
              <a:rPr lang="zh-CN" altLang="en-US" sz="2100" b="1" spc="225" dirty="0">
                <a:solidFill>
                  <a:prstClr val="white"/>
                </a:solidFill>
              </a:rPr>
              <a:t>向量与矩阵的导数</a:t>
            </a:r>
            <a:endParaRPr lang="zh-CN" altLang="zh-CN" sz="2100" b="1" spc="225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21" name="文本框 27"/>
          <p:cNvSpPr txBox="1"/>
          <p:nvPr/>
        </p:nvSpPr>
        <p:spPr>
          <a:xfrm>
            <a:off x="6333077" y="234392"/>
            <a:ext cx="167225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zh-CN" sz="1350" dirty="0">
                <a:solidFill>
                  <a:prstClr val="white"/>
                </a:solidFill>
              </a:rPr>
              <a:t>第</a:t>
            </a:r>
            <a:r>
              <a:rPr lang="zh-CN" altLang="en-US" sz="1350" dirty="0">
                <a:solidFill>
                  <a:prstClr val="white"/>
                </a:solidFill>
              </a:rPr>
              <a:t>二</a:t>
            </a:r>
            <a:r>
              <a:rPr lang="zh-CN" altLang="zh-CN" sz="1350" dirty="0">
                <a:solidFill>
                  <a:prstClr val="white"/>
                </a:solidFill>
              </a:rPr>
              <a:t>章  </a:t>
            </a:r>
            <a:r>
              <a:rPr lang="zh-CN" altLang="en-US" sz="1350" dirty="0">
                <a:solidFill>
                  <a:prstClr val="white"/>
                </a:solidFill>
              </a:rPr>
              <a:t>微积分基础</a:t>
            </a:r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0" y="12382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zh-CN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微软雅黑" pitchFamily="34" charset="-122"/>
              <a:ea typeface="微软雅黑" pitchFamily="34" charset="-122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   </a:t>
            </a:r>
            <a:endParaRPr kumimoji="0" lang="en-US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  <p:pic>
        <p:nvPicPr>
          <p:cNvPr id="38" name="图片 37">
            <a:extLst>
              <a:ext uri="{FF2B5EF4-FFF2-40B4-BE49-F238E27FC236}">
                <a16:creationId xmlns="" xmlns:a16="http://schemas.microsoft.com/office/drawing/2014/main" id="{9F8EEFA3-3CE1-48F3-9D14-3BA07BAB90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106" y="898121"/>
            <a:ext cx="8821824" cy="4521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36530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328487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 b="1" spc="225" dirty="0">
                <a:solidFill>
                  <a:prstClr val="white"/>
                </a:solidFill>
              </a:rPr>
              <a:t>2.4  </a:t>
            </a:r>
            <a:r>
              <a:rPr lang="zh-CN" altLang="en-US" sz="2100" b="1" spc="225" dirty="0">
                <a:solidFill>
                  <a:prstClr val="white"/>
                </a:solidFill>
              </a:rPr>
              <a:t>向量与矩阵的导数</a:t>
            </a:r>
            <a:endParaRPr lang="zh-CN" altLang="zh-CN" sz="2100" b="1" spc="225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21" name="文本框 27"/>
          <p:cNvSpPr txBox="1"/>
          <p:nvPr/>
        </p:nvSpPr>
        <p:spPr>
          <a:xfrm>
            <a:off x="6333077" y="234392"/>
            <a:ext cx="167225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zh-CN" sz="1350" dirty="0">
                <a:solidFill>
                  <a:prstClr val="white"/>
                </a:solidFill>
              </a:rPr>
              <a:t>第</a:t>
            </a:r>
            <a:r>
              <a:rPr lang="zh-CN" altLang="en-US" sz="1350" dirty="0">
                <a:solidFill>
                  <a:prstClr val="white"/>
                </a:solidFill>
              </a:rPr>
              <a:t>二</a:t>
            </a:r>
            <a:r>
              <a:rPr lang="zh-CN" altLang="zh-CN" sz="1350" dirty="0">
                <a:solidFill>
                  <a:prstClr val="white"/>
                </a:solidFill>
              </a:rPr>
              <a:t>章  </a:t>
            </a:r>
            <a:r>
              <a:rPr lang="zh-CN" altLang="en-US" sz="1350" dirty="0">
                <a:solidFill>
                  <a:prstClr val="white"/>
                </a:solidFill>
              </a:rPr>
              <a:t>微积分基础</a:t>
            </a:r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0" y="12382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zh-CN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微软雅黑" pitchFamily="34" charset="-122"/>
              <a:ea typeface="微软雅黑" pitchFamily="34" charset="-122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   </a:t>
            </a:r>
            <a:endParaRPr kumimoji="0" lang="en-US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F1F105CD-5088-4716-A9A7-506B9F1295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707" y="862024"/>
            <a:ext cx="8147269" cy="1966415"/>
          </a:xfrm>
          <a:prstGeom prst="rect">
            <a:avLst/>
          </a:prstGeom>
        </p:spPr>
      </p:pic>
      <p:graphicFrame>
        <p:nvGraphicFramePr>
          <p:cNvPr id="12" name="对象 11">
            <a:extLst>
              <a:ext uri="{FF2B5EF4-FFF2-40B4-BE49-F238E27FC236}">
                <a16:creationId xmlns="" xmlns:a16="http://schemas.microsoft.com/office/drawing/2014/main" id="{CC6839D1-714D-4E82-8674-C8EDF8A869F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77863576"/>
              </p:ext>
            </p:extLst>
          </p:nvPr>
        </p:nvGraphicFramePr>
        <p:xfrm>
          <a:off x="3201797" y="2930251"/>
          <a:ext cx="2400839" cy="2065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56" name="Equation" r:id="rId4" imgW="1638000" imgH="1409400" progId="Equation.DSMT4">
                  <p:embed/>
                </p:oleObj>
              </mc:Choice>
              <mc:Fallback>
                <p:oleObj name="Equation" r:id="rId4" imgW="1638000" imgH="1409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201797" y="2930251"/>
                        <a:ext cx="2400839" cy="20658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6B6CA9BC-52B8-4372-A32F-91CBAC3F93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4225" y="5267040"/>
            <a:ext cx="7854860" cy="559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66487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328487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 b="1" spc="225" dirty="0">
                <a:solidFill>
                  <a:prstClr val="white"/>
                </a:solidFill>
              </a:rPr>
              <a:t>2.4  </a:t>
            </a:r>
            <a:r>
              <a:rPr lang="zh-CN" altLang="en-US" sz="2100" b="1" spc="225" dirty="0">
                <a:solidFill>
                  <a:prstClr val="white"/>
                </a:solidFill>
              </a:rPr>
              <a:t>向量与矩阵的导数</a:t>
            </a:r>
            <a:endParaRPr lang="zh-CN" altLang="zh-CN" sz="2100" b="1" spc="225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21" name="文本框 27"/>
          <p:cNvSpPr txBox="1"/>
          <p:nvPr/>
        </p:nvSpPr>
        <p:spPr>
          <a:xfrm>
            <a:off x="6333077" y="234392"/>
            <a:ext cx="167225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zh-CN" sz="1350" dirty="0">
                <a:solidFill>
                  <a:prstClr val="white"/>
                </a:solidFill>
              </a:rPr>
              <a:t>第</a:t>
            </a:r>
            <a:r>
              <a:rPr lang="zh-CN" altLang="en-US" sz="1350" dirty="0">
                <a:solidFill>
                  <a:prstClr val="white"/>
                </a:solidFill>
              </a:rPr>
              <a:t>二</a:t>
            </a:r>
            <a:r>
              <a:rPr lang="zh-CN" altLang="zh-CN" sz="1350" dirty="0">
                <a:solidFill>
                  <a:prstClr val="white"/>
                </a:solidFill>
              </a:rPr>
              <a:t>章  </a:t>
            </a:r>
            <a:r>
              <a:rPr lang="zh-CN" altLang="en-US" sz="1350" dirty="0">
                <a:solidFill>
                  <a:prstClr val="white"/>
                </a:solidFill>
              </a:rPr>
              <a:t>微积分基础</a:t>
            </a:r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0" y="12382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zh-CN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微软雅黑" pitchFamily="34" charset="-122"/>
              <a:ea typeface="微软雅黑" pitchFamily="34" charset="-122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   </a:t>
            </a:r>
            <a:endParaRPr kumimoji="0" lang="en-US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5480E9B1-1605-4DE1-9060-7364F068EF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071" y="842310"/>
            <a:ext cx="8360117" cy="3435221"/>
          </a:xfrm>
          <a:prstGeom prst="rect">
            <a:avLst/>
          </a:prstGeom>
        </p:spPr>
      </p:pic>
      <p:graphicFrame>
        <p:nvGraphicFramePr>
          <p:cNvPr id="12" name="对象 11">
            <a:extLst>
              <a:ext uri="{FF2B5EF4-FFF2-40B4-BE49-F238E27FC236}">
                <a16:creationId xmlns="" xmlns:a16="http://schemas.microsoft.com/office/drawing/2014/main" id="{F6F68FD7-30AB-4D6C-A895-645ED1609B0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15893361"/>
              </p:ext>
            </p:extLst>
          </p:nvPr>
        </p:nvGraphicFramePr>
        <p:xfrm>
          <a:off x="3386272" y="3699021"/>
          <a:ext cx="2681314" cy="21411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80" name="Equation" r:id="rId4" imgW="1765080" imgH="1409400" progId="Equation.DSMT4">
                  <p:embed/>
                </p:oleObj>
              </mc:Choice>
              <mc:Fallback>
                <p:oleObj name="Equation" r:id="rId4" imgW="1765080" imgH="1409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386272" y="3699021"/>
                        <a:ext cx="2681314" cy="21411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3074144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328487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 b="1" spc="225" dirty="0">
                <a:solidFill>
                  <a:prstClr val="white"/>
                </a:solidFill>
              </a:rPr>
              <a:t>2.4  </a:t>
            </a:r>
            <a:r>
              <a:rPr lang="zh-CN" altLang="en-US" sz="2100" b="1" spc="225" dirty="0">
                <a:solidFill>
                  <a:prstClr val="white"/>
                </a:solidFill>
              </a:rPr>
              <a:t>向量与矩阵的导数</a:t>
            </a:r>
            <a:endParaRPr lang="zh-CN" altLang="zh-CN" sz="2100" b="1" spc="225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21" name="文本框 27"/>
          <p:cNvSpPr txBox="1"/>
          <p:nvPr/>
        </p:nvSpPr>
        <p:spPr>
          <a:xfrm>
            <a:off x="6333077" y="234392"/>
            <a:ext cx="167225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zh-CN" sz="1350" dirty="0">
                <a:solidFill>
                  <a:prstClr val="white"/>
                </a:solidFill>
              </a:rPr>
              <a:t>第</a:t>
            </a:r>
            <a:r>
              <a:rPr lang="zh-CN" altLang="en-US" sz="1350" dirty="0">
                <a:solidFill>
                  <a:prstClr val="white"/>
                </a:solidFill>
              </a:rPr>
              <a:t>二</a:t>
            </a:r>
            <a:r>
              <a:rPr lang="zh-CN" altLang="zh-CN" sz="1350" dirty="0">
                <a:solidFill>
                  <a:prstClr val="white"/>
                </a:solidFill>
              </a:rPr>
              <a:t>章  </a:t>
            </a:r>
            <a:r>
              <a:rPr lang="zh-CN" altLang="en-US" sz="1350" dirty="0">
                <a:solidFill>
                  <a:prstClr val="white"/>
                </a:solidFill>
              </a:rPr>
              <a:t>微积分基础</a:t>
            </a:r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0" y="12382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zh-CN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微软雅黑" pitchFamily="34" charset="-122"/>
              <a:ea typeface="微软雅黑" pitchFamily="34" charset="-122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   </a:t>
            </a:r>
            <a:endParaRPr kumimoji="0" lang="en-US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0BC6C9DF-E81E-466D-A456-4CA1FD72A1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707" y="842311"/>
            <a:ext cx="8290588" cy="2502493"/>
          </a:xfrm>
          <a:prstGeom prst="rect">
            <a:avLst/>
          </a:prstGeom>
        </p:spPr>
      </p:pic>
      <p:graphicFrame>
        <p:nvGraphicFramePr>
          <p:cNvPr id="13" name="对象 12">
            <a:extLst>
              <a:ext uri="{FF2B5EF4-FFF2-40B4-BE49-F238E27FC236}">
                <a16:creationId xmlns="" xmlns:a16="http://schemas.microsoft.com/office/drawing/2014/main" id="{3AFF94CC-6265-4038-AF25-415EA3356CD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94845852"/>
              </p:ext>
            </p:extLst>
          </p:nvPr>
        </p:nvGraphicFramePr>
        <p:xfrm>
          <a:off x="3216651" y="3513197"/>
          <a:ext cx="2130264" cy="19743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04" name="Equation" r:id="rId4" imgW="1562040" imgH="1447560" progId="Equation.DSMT4">
                  <p:embed/>
                </p:oleObj>
              </mc:Choice>
              <mc:Fallback>
                <p:oleObj name="Equation" r:id="rId4" imgW="1562040" imgH="14475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216651" y="3513197"/>
                        <a:ext cx="2130264" cy="19743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" name="图片 15">
            <a:extLst>
              <a:ext uri="{FF2B5EF4-FFF2-40B4-BE49-F238E27FC236}">
                <a16:creationId xmlns="" xmlns:a16="http://schemas.microsoft.com/office/drawing/2014/main" id="{3BD18E4F-CBA9-460D-A650-1251770C319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71384" b="-9132"/>
          <a:stretch/>
        </p:blipFill>
        <p:spPr>
          <a:xfrm>
            <a:off x="452232" y="5633593"/>
            <a:ext cx="2308242" cy="343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074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298671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 b="1" spc="225" dirty="0">
                <a:solidFill>
                  <a:prstClr val="white"/>
                </a:solidFill>
              </a:rPr>
              <a:t>2.1  </a:t>
            </a:r>
            <a:r>
              <a:rPr lang="zh-CN" altLang="en-US" sz="2100" b="1" spc="225" dirty="0">
                <a:solidFill>
                  <a:prstClr val="white"/>
                </a:solidFill>
              </a:rPr>
              <a:t>一元函数的导数</a:t>
            </a: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sp>
        <p:nvSpPr>
          <p:cNvPr id="10" name="文本框 27"/>
          <p:cNvSpPr txBox="1"/>
          <p:nvPr/>
        </p:nvSpPr>
        <p:spPr>
          <a:xfrm>
            <a:off x="6333077" y="234392"/>
            <a:ext cx="167225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>
                <a:solidFill>
                  <a:prstClr val="white"/>
                </a:solidFill>
              </a:rPr>
              <a:t>第二章  微积分基础</a:t>
            </a:r>
          </a:p>
        </p:txBody>
      </p:sp>
      <p:pic>
        <p:nvPicPr>
          <p:cNvPr id="28" name="27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30 CuadroTexto"/>
          <p:cNvSpPr txBox="1"/>
          <p:nvPr/>
        </p:nvSpPr>
        <p:spPr>
          <a:xfrm>
            <a:off x="4467225" y="6261691"/>
            <a:ext cx="315913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200" b="1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of</a:t>
            </a:r>
            <a:endParaRPr lang="es-ES" sz="1200" b="1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30" name="31 CuadroTexto"/>
          <p:cNvSpPr txBox="1"/>
          <p:nvPr/>
        </p:nvSpPr>
        <p:spPr>
          <a:xfrm>
            <a:off x="4729199" y="6267161"/>
            <a:ext cx="370840" cy="27559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s-HN" sz="1200" b="1" dirty="0">
                <a:solidFill>
                  <a:schemeClr val="bg1">
                    <a:lumMod val="50000"/>
                  </a:schemeClr>
                </a:solidFill>
              </a:rPr>
              <a:t>31</a:t>
            </a:r>
          </a:p>
        </p:txBody>
      </p:sp>
      <p:pic>
        <p:nvPicPr>
          <p:cNvPr id="31" name="Imagen 2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magen 28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灯片编号占位符 5"/>
          <p:cNvSpPr txBox="1"/>
          <p:nvPr/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730C6D-5BB4-4F63-9D16-9EBF769D35DB}" type="slidenum">
              <a:rPr lang="zh-CN" altLang="en-US" smtClean="0"/>
              <a:t>4</a:t>
            </a:fld>
            <a:endParaRPr lang="zh-CN" altLang="en-US" dirty="0"/>
          </a:p>
        </p:txBody>
      </p:sp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8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24" name="文本框 23">
            <a:extLst>
              <a:ext uri="{FF2B5EF4-FFF2-40B4-BE49-F238E27FC236}">
                <a16:creationId xmlns="" xmlns:a16="http://schemas.microsoft.com/office/drawing/2014/main" id="{CAB30735-084E-4C15-9C1A-9DE7CBFEAA28}"/>
              </a:ext>
            </a:extLst>
          </p:cNvPr>
          <p:cNvSpPr txBox="1"/>
          <p:nvPr/>
        </p:nvSpPr>
        <p:spPr>
          <a:xfrm>
            <a:off x="442707" y="932431"/>
            <a:ext cx="8532617" cy="43370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/>
              <a:t>首先取一个时间间隔              ，对应的动点从位置                  移动到                  ，这时可得出比值</a:t>
            </a:r>
          </a:p>
          <a:p>
            <a:endParaRPr lang="zh-CN" altLang="en-US" dirty="0"/>
          </a:p>
          <a:p>
            <a:endParaRPr lang="en-US" altLang="zh-CN" dirty="0"/>
          </a:p>
          <a:p>
            <a:endParaRPr lang="en-US" altLang="zh-CN" dirty="0"/>
          </a:p>
          <a:p>
            <a:pPr>
              <a:lnSpc>
                <a:spcPts val="2300"/>
              </a:lnSpc>
            </a:pPr>
            <a:endParaRPr lang="en-US" altLang="zh-CN" dirty="0"/>
          </a:p>
          <a:p>
            <a:pPr>
              <a:lnSpc>
                <a:spcPts val="2300"/>
              </a:lnSpc>
            </a:pPr>
            <a:r>
              <a:rPr lang="zh-CN" altLang="en-US" dirty="0"/>
              <a:t>根据上式，可得出动点在时刻              的平均速度。此时，当时间选取较短（趋近于零）时，上述比值也可用来表示 时刻的速度。但是，对于时刻    精确的速度来说，这样计算是存在不足的。更加确切的计算应该是：令               ，取极限，如果这个极限存在，那么将其设为     ，即</a:t>
            </a:r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zh-CN" altLang="en-US" dirty="0"/>
          </a:p>
          <a:p>
            <a:r>
              <a:rPr lang="zh-CN" altLang="en-US" dirty="0"/>
              <a:t> </a:t>
            </a:r>
          </a:p>
          <a:p>
            <a:r>
              <a:rPr lang="zh-CN" altLang="en-US" dirty="0"/>
              <a:t>此时极限值        可作为      时刻的（瞬时）速度。</a:t>
            </a:r>
          </a:p>
        </p:txBody>
      </p:sp>
      <p:pic>
        <p:nvPicPr>
          <p:cNvPr id="19" name="图片 18">
            <a:extLst>
              <a:ext uri="{FF2B5EF4-FFF2-40B4-BE49-F238E27FC236}">
                <a16:creationId xmlns="" xmlns:a16="http://schemas.microsoft.com/office/drawing/2014/main" id="{363FEBD0-9AAF-4503-9B5C-9C509908027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095" t="10021" r="83649" b="-5186"/>
          <a:stretch/>
        </p:blipFill>
        <p:spPr>
          <a:xfrm>
            <a:off x="5643281" y="924286"/>
            <a:ext cx="1176176" cy="41992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="" xmlns:a16="http://schemas.microsoft.com/office/drawing/2014/main" id="{5FDBEF81-BE00-460A-9892-E03DF0E70B0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561" t="804" r="85839" b="-15475"/>
          <a:stretch/>
        </p:blipFill>
        <p:spPr>
          <a:xfrm>
            <a:off x="7571499" y="882759"/>
            <a:ext cx="1091955" cy="568232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="" xmlns:a16="http://schemas.microsoft.com/office/drawing/2014/main" id="{6F01A332-ECD8-4B7E-A900-175F47BA401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8056" t="20416" r="85178" b="4852"/>
          <a:stretch/>
        </p:blipFill>
        <p:spPr>
          <a:xfrm>
            <a:off x="5900814" y="3191049"/>
            <a:ext cx="936348" cy="41915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="" xmlns:a16="http://schemas.microsoft.com/office/drawing/2014/main" id="{E6D6F03A-DCC7-4249-98E9-1ED1E8F2D96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440" t="14995" r="92790" b="19783"/>
          <a:stretch/>
        </p:blipFill>
        <p:spPr>
          <a:xfrm>
            <a:off x="3084802" y="3387149"/>
            <a:ext cx="341812" cy="491508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="" xmlns:a16="http://schemas.microsoft.com/office/drawing/2014/main" id="{9B417082-5B7F-4287-AC4D-B08F9FF3171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74886" y="4685929"/>
            <a:ext cx="341406" cy="493819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="" xmlns:a16="http://schemas.microsoft.com/office/drawing/2014/main" id="{2E95DF5B-3A0C-4394-9C7C-AA7E5EF0758B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5456" t="23780" r="92533" b="2197"/>
          <a:stretch/>
        </p:blipFill>
        <p:spPr>
          <a:xfrm>
            <a:off x="2985500" y="4774904"/>
            <a:ext cx="350270" cy="522456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="" xmlns:a16="http://schemas.microsoft.com/office/drawing/2014/main" id="{EBC9BBCC-6CDE-407E-A7B5-C5B7C032FD43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r="81631" b="-21487"/>
          <a:stretch/>
        </p:blipFill>
        <p:spPr>
          <a:xfrm>
            <a:off x="1872270" y="868030"/>
            <a:ext cx="2636356" cy="706602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="" xmlns:a16="http://schemas.microsoft.com/office/drawing/2014/main" id="{E0D772E8-0E65-4181-9A94-47A78943F19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66143" y="2453773"/>
            <a:ext cx="2639797" cy="707197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="" xmlns:a16="http://schemas.microsoft.com/office/drawing/2014/main" id="{7441B49C-E8EE-484E-BDB3-9A3E30321D34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25370" t="15062" r="60449" b="23826"/>
          <a:stretch/>
        </p:blipFill>
        <p:spPr>
          <a:xfrm>
            <a:off x="6910621" y="2873269"/>
            <a:ext cx="363041" cy="419150"/>
          </a:xfrm>
          <a:prstGeom prst="rect">
            <a:avLst/>
          </a:prstGeom>
        </p:spPr>
      </p:pic>
      <p:graphicFrame>
        <p:nvGraphicFramePr>
          <p:cNvPr id="11" name="对象 10">
            <a:extLst>
              <a:ext uri="{FF2B5EF4-FFF2-40B4-BE49-F238E27FC236}">
                <a16:creationId xmlns="" xmlns:a16="http://schemas.microsoft.com/office/drawing/2014/main" id="{02734B7D-FAB1-4307-820B-672DE55F15F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5480728"/>
              </p:ext>
            </p:extLst>
          </p:nvPr>
        </p:nvGraphicFramePr>
        <p:xfrm>
          <a:off x="3497655" y="1583297"/>
          <a:ext cx="2679581" cy="9128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0" name="Equation" r:id="rId13" imgW="1155600" imgH="393480" progId="Equation.DSMT4">
                  <p:embed/>
                </p:oleObj>
              </mc:Choice>
              <mc:Fallback>
                <p:oleObj name="Equation" r:id="rId13" imgW="1155600" imgH="393480" progId="Equation.DSMT4">
                  <p:embed/>
                  <p:pic>
                    <p:nvPicPr>
                      <p:cNvPr id="11" name="对象 10">
                        <a:extLst>
                          <a:ext uri="{FF2B5EF4-FFF2-40B4-BE49-F238E27FC236}">
                            <a16:creationId xmlns="" xmlns:a16="http://schemas.microsoft.com/office/drawing/2014/main" id="{02734B7D-FAB1-4307-820B-672DE55F15F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3497655" y="1583297"/>
                        <a:ext cx="2679581" cy="9128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对象 11">
            <a:extLst>
              <a:ext uri="{FF2B5EF4-FFF2-40B4-BE49-F238E27FC236}">
                <a16:creationId xmlns="" xmlns:a16="http://schemas.microsoft.com/office/drawing/2014/main" id="{408E9633-E5AE-43E6-8234-2575EA63659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75625721"/>
              </p:ext>
            </p:extLst>
          </p:nvPr>
        </p:nvGraphicFramePr>
        <p:xfrm>
          <a:off x="3648444" y="3948644"/>
          <a:ext cx="2532350" cy="9128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1" name="Equation" r:id="rId15" imgW="1091880" imgH="393480" progId="Equation.DSMT4">
                  <p:embed/>
                </p:oleObj>
              </mc:Choice>
              <mc:Fallback>
                <p:oleObj name="Equation" r:id="rId15" imgW="1091880" imgH="393480" progId="Equation.DSMT4">
                  <p:embed/>
                  <p:pic>
                    <p:nvPicPr>
                      <p:cNvPr id="12" name="对象 11">
                        <a:extLst>
                          <a:ext uri="{FF2B5EF4-FFF2-40B4-BE49-F238E27FC236}">
                            <a16:creationId xmlns="" xmlns:a16="http://schemas.microsoft.com/office/drawing/2014/main" id="{408E9633-E5AE-43E6-8234-2575EA63659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3648444" y="3948644"/>
                        <a:ext cx="2532350" cy="9128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2896118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328487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 b="1" spc="225" dirty="0">
                <a:solidFill>
                  <a:prstClr val="white"/>
                </a:solidFill>
              </a:rPr>
              <a:t>2.4  </a:t>
            </a:r>
            <a:r>
              <a:rPr lang="zh-CN" altLang="en-US" sz="2100" b="1" spc="225" dirty="0">
                <a:solidFill>
                  <a:prstClr val="white"/>
                </a:solidFill>
              </a:rPr>
              <a:t>向量与矩阵的导数</a:t>
            </a:r>
            <a:endParaRPr lang="zh-CN" altLang="zh-CN" sz="2100" b="1" spc="225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21" name="文本框 27"/>
          <p:cNvSpPr txBox="1"/>
          <p:nvPr/>
        </p:nvSpPr>
        <p:spPr>
          <a:xfrm>
            <a:off x="6333077" y="234392"/>
            <a:ext cx="167225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zh-CN" sz="1350" dirty="0">
                <a:solidFill>
                  <a:prstClr val="white"/>
                </a:solidFill>
              </a:rPr>
              <a:t>第</a:t>
            </a:r>
            <a:r>
              <a:rPr lang="zh-CN" altLang="en-US" sz="1350" dirty="0">
                <a:solidFill>
                  <a:prstClr val="white"/>
                </a:solidFill>
              </a:rPr>
              <a:t>二</a:t>
            </a:r>
            <a:r>
              <a:rPr lang="zh-CN" altLang="zh-CN" sz="1350" dirty="0">
                <a:solidFill>
                  <a:prstClr val="white"/>
                </a:solidFill>
              </a:rPr>
              <a:t>章  </a:t>
            </a:r>
            <a:r>
              <a:rPr lang="zh-CN" altLang="en-US" sz="1350" dirty="0">
                <a:solidFill>
                  <a:prstClr val="white"/>
                </a:solidFill>
              </a:rPr>
              <a:t>微积分基础</a:t>
            </a:r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0" y="12382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zh-CN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微软雅黑" pitchFamily="34" charset="-122"/>
              <a:ea typeface="微软雅黑" pitchFamily="34" charset="-122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   </a:t>
            </a:r>
            <a:endParaRPr kumimoji="0" lang="en-US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8FB0F061-392D-42D5-8FEC-161655ADF2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625" y="1170578"/>
            <a:ext cx="8382747" cy="4258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8415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328487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 b="1" spc="225" dirty="0">
                <a:solidFill>
                  <a:prstClr val="white"/>
                </a:solidFill>
              </a:rPr>
              <a:t>2.4  </a:t>
            </a:r>
            <a:r>
              <a:rPr lang="zh-CN" altLang="en-US" sz="2100" b="1" spc="225" dirty="0">
                <a:solidFill>
                  <a:prstClr val="white"/>
                </a:solidFill>
              </a:rPr>
              <a:t>向量与矩阵的导数</a:t>
            </a:r>
            <a:endParaRPr lang="zh-CN" altLang="zh-CN" sz="2100" b="1" spc="225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21" name="文本框 27"/>
          <p:cNvSpPr txBox="1"/>
          <p:nvPr/>
        </p:nvSpPr>
        <p:spPr>
          <a:xfrm>
            <a:off x="6333077" y="234392"/>
            <a:ext cx="167225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zh-CN" sz="1350" dirty="0">
                <a:solidFill>
                  <a:prstClr val="white"/>
                </a:solidFill>
              </a:rPr>
              <a:t>第</a:t>
            </a:r>
            <a:r>
              <a:rPr lang="zh-CN" altLang="en-US" sz="1350" dirty="0">
                <a:solidFill>
                  <a:prstClr val="white"/>
                </a:solidFill>
              </a:rPr>
              <a:t>二</a:t>
            </a:r>
            <a:r>
              <a:rPr lang="zh-CN" altLang="zh-CN" sz="1350" dirty="0">
                <a:solidFill>
                  <a:prstClr val="white"/>
                </a:solidFill>
              </a:rPr>
              <a:t>章  </a:t>
            </a:r>
            <a:r>
              <a:rPr lang="zh-CN" altLang="en-US" sz="1350" dirty="0">
                <a:solidFill>
                  <a:prstClr val="white"/>
                </a:solidFill>
              </a:rPr>
              <a:t>微积分基础</a:t>
            </a:r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0" y="12382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zh-CN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微软雅黑" pitchFamily="34" charset="-122"/>
              <a:ea typeface="微软雅黑" pitchFamily="34" charset="-122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   </a:t>
            </a:r>
            <a:endParaRPr kumimoji="0" lang="en-US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3759290F-1F4E-49DA-8A8D-F4BED90B397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r="-446" b="41413"/>
          <a:stretch/>
        </p:blipFill>
        <p:spPr>
          <a:xfrm>
            <a:off x="469744" y="699137"/>
            <a:ext cx="7798601" cy="3198686"/>
          </a:xfrm>
          <a:prstGeom prst="rect">
            <a:avLst/>
          </a:prstGeom>
        </p:spPr>
      </p:pic>
      <p:graphicFrame>
        <p:nvGraphicFramePr>
          <p:cNvPr id="11" name="对象 10">
            <a:extLst>
              <a:ext uri="{FF2B5EF4-FFF2-40B4-BE49-F238E27FC236}">
                <a16:creationId xmlns="" xmlns:a16="http://schemas.microsoft.com/office/drawing/2014/main" id="{1E087068-0509-404E-809C-2B55EAC648F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26972126"/>
              </p:ext>
            </p:extLst>
          </p:nvPr>
        </p:nvGraphicFramePr>
        <p:xfrm>
          <a:off x="2157063" y="3897823"/>
          <a:ext cx="4491710" cy="19507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28" name="Equation" r:id="rId4" imgW="3479760" imgH="1511280" progId="Equation.DSMT4">
                  <p:embed/>
                </p:oleObj>
              </mc:Choice>
              <mc:Fallback>
                <p:oleObj name="Equation" r:id="rId4" imgW="3479760" imgH="15112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57063" y="3897823"/>
                        <a:ext cx="4491710" cy="195077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5725192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328487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 b="1" spc="225" dirty="0">
                <a:solidFill>
                  <a:prstClr val="white"/>
                </a:solidFill>
              </a:rPr>
              <a:t>2.4  </a:t>
            </a:r>
            <a:r>
              <a:rPr lang="zh-CN" altLang="en-US" sz="2100" b="1" spc="225" dirty="0">
                <a:solidFill>
                  <a:prstClr val="white"/>
                </a:solidFill>
              </a:rPr>
              <a:t>向量与矩阵的导数</a:t>
            </a:r>
            <a:endParaRPr lang="zh-CN" altLang="zh-CN" sz="2100" b="1" spc="225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21" name="文本框 27"/>
          <p:cNvSpPr txBox="1"/>
          <p:nvPr/>
        </p:nvSpPr>
        <p:spPr>
          <a:xfrm>
            <a:off x="6333077" y="234392"/>
            <a:ext cx="167225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zh-CN" sz="1350" dirty="0">
                <a:solidFill>
                  <a:prstClr val="white"/>
                </a:solidFill>
              </a:rPr>
              <a:t>第</a:t>
            </a:r>
            <a:r>
              <a:rPr lang="zh-CN" altLang="en-US" sz="1350" dirty="0">
                <a:solidFill>
                  <a:prstClr val="white"/>
                </a:solidFill>
              </a:rPr>
              <a:t>二</a:t>
            </a:r>
            <a:r>
              <a:rPr lang="zh-CN" altLang="zh-CN" sz="1350" dirty="0">
                <a:solidFill>
                  <a:prstClr val="white"/>
                </a:solidFill>
              </a:rPr>
              <a:t>章  </a:t>
            </a:r>
            <a:r>
              <a:rPr lang="zh-CN" altLang="en-US" sz="1350" dirty="0">
                <a:solidFill>
                  <a:prstClr val="white"/>
                </a:solidFill>
              </a:rPr>
              <a:t>微积分基础</a:t>
            </a:r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0" y="12382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zh-CN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微软雅黑" pitchFamily="34" charset="-122"/>
              <a:ea typeface="微软雅黑" pitchFamily="34" charset="-122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   </a:t>
            </a:r>
            <a:endParaRPr kumimoji="0" lang="en-US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57242C77-4BE9-4BEE-AB5D-25676E92B1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1" r="31080" b="-7354"/>
          <a:stretch/>
        </p:blipFill>
        <p:spPr>
          <a:xfrm>
            <a:off x="278406" y="1259828"/>
            <a:ext cx="6341571" cy="859477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B789D781-C13C-494F-ACED-10B7EB7E437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913" b="77834"/>
          <a:stretch/>
        </p:blipFill>
        <p:spPr>
          <a:xfrm>
            <a:off x="442707" y="2719809"/>
            <a:ext cx="8817530" cy="403100"/>
          </a:xfrm>
          <a:prstGeom prst="rect">
            <a:avLst/>
          </a:prstGeom>
        </p:spPr>
      </p:pic>
      <p:graphicFrame>
        <p:nvGraphicFramePr>
          <p:cNvPr id="10" name="对象 9">
            <a:extLst>
              <a:ext uri="{FF2B5EF4-FFF2-40B4-BE49-F238E27FC236}">
                <a16:creationId xmlns="" xmlns:a16="http://schemas.microsoft.com/office/drawing/2014/main" id="{EB4FAD5D-1C42-48D4-8D00-4A1CA6156C1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34185158"/>
              </p:ext>
            </p:extLst>
          </p:nvPr>
        </p:nvGraphicFramePr>
        <p:xfrm>
          <a:off x="1816016" y="3249015"/>
          <a:ext cx="4191476" cy="13554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52" name="Equation" r:id="rId5" imgW="2552400" imgH="825480" progId="Equation.DSMT4">
                  <p:embed/>
                </p:oleObj>
              </mc:Choice>
              <mc:Fallback>
                <p:oleObj name="Equation" r:id="rId5" imgW="2552400" imgH="825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816016" y="3249015"/>
                        <a:ext cx="4191476" cy="13554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42547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矩形 31"/>
          <p:cNvSpPr/>
          <p:nvPr/>
        </p:nvSpPr>
        <p:spPr>
          <a:xfrm>
            <a:off x="-7143" y="-9147"/>
            <a:ext cx="9158090" cy="3821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57" name="组合 56"/>
          <p:cNvGrpSpPr/>
          <p:nvPr/>
        </p:nvGrpSpPr>
        <p:grpSpPr>
          <a:xfrm>
            <a:off x="1693574" y="2880000"/>
            <a:ext cx="5693399" cy="444332"/>
            <a:chOff x="1807265" y="2935089"/>
            <a:chExt cx="5693399" cy="394200"/>
          </a:xfrm>
        </p:grpSpPr>
        <p:sp>
          <p:nvSpPr>
            <p:cNvPr id="74" name="圆角矩形 73"/>
            <p:cNvSpPr/>
            <p:nvPr/>
          </p:nvSpPr>
          <p:spPr>
            <a:xfrm>
              <a:off x="1807265" y="2935089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75" name="矩形 74"/>
            <p:cNvSpPr/>
            <p:nvPr/>
          </p:nvSpPr>
          <p:spPr>
            <a:xfrm>
              <a:off x="1881560" y="2945793"/>
              <a:ext cx="4050030" cy="36861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2.2  </a:t>
              </a:r>
              <a:r>
                <a:rPr lang="zh-CN" altLang="en-US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一元导数的微分</a:t>
              </a:r>
            </a:p>
          </p:txBody>
        </p:sp>
      </p:grpSp>
      <p:grpSp>
        <p:nvGrpSpPr>
          <p:cNvPr id="58" name="组合 57"/>
          <p:cNvGrpSpPr/>
          <p:nvPr/>
        </p:nvGrpSpPr>
        <p:grpSpPr>
          <a:xfrm>
            <a:off x="1693574" y="2223012"/>
            <a:ext cx="5693399" cy="444635"/>
            <a:chOff x="1807265" y="3400425"/>
            <a:chExt cx="5693399" cy="394468"/>
          </a:xfrm>
          <a:solidFill>
            <a:schemeClr val="bg2"/>
          </a:solidFill>
        </p:grpSpPr>
        <p:sp>
          <p:nvSpPr>
            <p:cNvPr id="71" name="圆角矩形 70"/>
            <p:cNvSpPr/>
            <p:nvPr/>
          </p:nvSpPr>
          <p:spPr>
            <a:xfrm>
              <a:off x="1807265" y="3400693"/>
              <a:ext cx="5693399" cy="394200"/>
            </a:xfrm>
            <a:prstGeom prst="roundRect">
              <a:avLst>
                <a:gd name="adj" fmla="val 20658"/>
              </a:avLst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72" name="矩形 71"/>
            <p:cNvSpPr/>
            <p:nvPr/>
          </p:nvSpPr>
          <p:spPr>
            <a:xfrm>
              <a:off x="1881687" y="3400425"/>
              <a:ext cx="2957861" cy="36861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lang="en-US" altLang="zh-CN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2.1  </a:t>
              </a:r>
              <a:r>
                <a:rPr lang="zh-CN" altLang="en-US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一元函数的导数</a:t>
              </a:r>
            </a:p>
          </p:txBody>
        </p:sp>
      </p:grpSp>
      <p:grpSp>
        <p:nvGrpSpPr>
          <p:cNvPr id="60" name="组合 59"/>
          <p:cNvGrpSpPr/>
          <p:nvPr/>
        </p:nvGrpSpPr>
        <p:grpSpPr>
          <a:xfrm>
            <a:off x="1665504" y="3690115"/>
            <a:ext cx="5693399" cy="444332"/>
            <a:chOff x="1807265" y="4331898"/>
            <a:chExt cx="5693399" cy="394200"/>
          </a:xfrm>
        </p:grpSpPr>
        <p:sp>
          <p:nvSpPr>
            <p:cNvPr id="67" name="圆角矩形 66"/>
            <p:cNvSpPr/>
            <p:nvPr/>
          </p:nvSpPr>
          <p:spPr>
            <a:xfrm>
              <a:off x="1807265" y="4331898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68" name="矩形 67"/>
            <p:cNvSpPr/>
            <p:nvPr/>
          </p:nvSpPr>
          <p:spPr>
            <a:xfrm>
              <a:off x="1881559" y="4331898"/>
              <a:ext cx="4969107" cy="36861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2.3</a:t>
              </a:r>
              <a:r>
                <a:rPr lang="zh-CN" altLang="en-US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多元函数的导数与微分</a:t>
              </a:r>
            </a:p>
          </p:txBody>
        </p:sp>
      </p:grpSp>
      <p:pic>
        <p:nvPicPr>
          <p:cNvPr id="51" name="27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" name="30 CuadroTexto"/>
          <p:cNvSpPr txBox="1"/>
          <p:nvPr/>
        </p:nvSpPr>
        <p:spPr>
          <a:xfrm>
            <a:off x="4467225" y="6261691"/>
            <a:ext cx="315913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200" b="1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of</a:t>
            </a:r>
            <a:endParaRPr lang="es-ES" sz="1200" b="1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53" name="31 CuadroTexto"/>
          <p:cNvSpPr txBox="1"/>
          <p:nvPr/>
        </p:nvSpPr>
        <p:spPr>
          <a:xfrm>
            <a:off x="4729199" y="6267161"/>
            <a:ext cx="370840" cy="27559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s-HN" sz="1200" b="1" dirty="0">
                <a:solidFill>
                  <a:schemeClr val="bg1">
                    <a:lumMod val="50000"/>
                  </a:schemeClr>
                </a:solidFill>
              </a:rPr>
              <a:t>56</a:t>
            </a:r>
            <a:endParaRPr lang="en-US" altLang="es-HN" sz="1200" b="1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54" name="Imagen 2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Imagen 28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" name="灯片编号占位符 5"/>
          <p:cNvSpPr txBox="1"/>
          <p:nvPr/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730C6D-5BB4-4F63-9D16-9EBF769D35DB}" type="slidenum">
              <a:rPr lang="zh-CN" altLang="en-US" smtClean="0"/>
              <a:t>43</a:t>
            </a:fld>
            <a:endParaRPr lang="zh-CN" altLang="en-US" dirty="0"/>
          </a:p>
        </p:txBody>
      </p:sp>
      <p:sp>
        <p:nvSpPr>
          <p:cNvPr id="73" name="矩形 72"/>
          <p:cNvSpPr/>
          <p:nvPr/>
        </p:nvSpPr>
        <p:spPr>
          <a:xfrm>
            <a:off x="7929" y="38314"/>
            <a:ext cx="2068830" cy="2990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350" dirty="0">
                <a:solidFill>
                  <a:schemeClr val="bg1"/>
                </a:solidFill>
              </a:rPr>
              <a:t>高级大数据人才培养丛书</a:t>
            </a:r>
          </a:p>
        </p:txBody>
      </p:sp>
      <p:sp>
        <p:nvSpPr>
          <p:cNvPr id="35" name="矩形 34"/>
          <p:cNvSpPr/>
          <p:nvPr/>
        </p:nvSpPr>
        <p:spPr>
          <a:xfrm>
            <a:off x="762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690257" y="854039"/>
            <a:ext cx="7832784" cy="781050"/>
            <a:chOff x="2788580" y="1152524"/>
            <a:chExt cx="3730770" cy="781050"/>
          </a:xfrm>
        </p:grpSpPr>
        <p:grpSp>
          <p:nvGrpSpPr>
            <p:cNvPr id="6" name="组合 5"/>
            <p:cNvGrpSpPr/>
            <p:nvPr/>
          </p:nvGrpSpPr>
          <p:grpSpPr>
            <a:xfrm>
              <a:off x="2788580" y="1152524"/>
              <a:ext cx="3730770" cy="781050"/>
              <a:chOff x="3725790" y="847725"/>
              <a:chExt cx="3730770" cy="781050"/>
            </a:xfrm>
          </p:grpSpPr>
          <p:grpSp>
            <p:nvGrpSpPr>
              <p:cNvPr id="7" name="组合 6"/>
              <p:cNvGrpSpPr/>
              <p:nvPr/>
            </p:nvGrpSpPr>
            <p:grpSpPr>
              <a:xfrm>
                <a:off x="3725790" y="1019175"/>
                <a:ext cx="627135" cy="609600"/>
                <a:chOff x="3725790" y="1019175"/>
                <a:chExt cx="627135" cy="609600"/>
              </a:xfrm>
            </p:grpSpPr>
            <p:sp>
              <p:nvSpPr>
                <p:cNvPr id="12" name="任意多边形 11"/>
                <p:cNvSpPr/>
                <p:nvPr/>
              </p:nvSpPr>
              <p:spPr>
                <a:xfrm>
                  <a:off x="3725790" y="1019175"/>
                  <a:ext cx="627135" cy="609600"/>
                </a:xfrm>
                <a:custGeom>
                  <a:avLst/>
                  <a:gdLst>
                    <a:gd name="connsiteX0" fmla="*/ 0 w 627135"/>
                    <a:gd name="connsiteY0" fmla="*/ 0 h 609600"/>
                    <a:gd name="connsiteX1" fmla="*/ 627135 w 627135"/>
                    <a:gd name="connsiteY1" fmla="*/ 0 h 609600"/>
                    <a:gd name="connsiteX2" fmla="*/ 627135 w 627135"/>
                    <a:gd name="connsiteY2" fmla="*/ 609600 h 609600"/>
                    <a:gd name="connsiteX3" fmla="*/ 1783 w 627135"/>
                    <a:gd name="connsiteY3" fmla="*/ 609600 h 609600"/>
                    <a:gd name="connsiteX4" fmla="*/ 305666 w 627135"/>
                    <a:gd name="connsiteY4" fmla="*/ 300804 h 609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7135" h="609600">
                      <a:moveTo>
                        <a:pt x="0" y="0"/>
                      </a:moveTo>
                      <a:lnTo>
                        <a:pt x="627135" y="0"/>
                      </a:lnTo>
                      <a:lnTo>
                        <a:pt x="627135" y="609600"/>
                      </a:lnTo>
                      <a:lnTo>
                        <a:pt x="1783" y="609600"/>
                      </a:lnTo>
                      <a:lnTo>
                        <a:pt x="305666" y="30080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3" name="直角三角形 12"/>
                <p:cNvSpPr/>
                <p:nvPr/>
              </p:nvSpPr>
              <p:spPr>
                <a:xfrm rot="5400000" flipV="1">
                  <a:off x="4181475" y="1457325"/>
                  <a:ext cx="171450" cy="171450"/>
                </a:xfrm>
                <a:prstGeom prst="rtTriangl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8" name="组合 7"/>
              <p:cNvGrpSpPr/>
              <p:nvPr/>
            </p:nvGrpSpPr>
            <p:grpSpPr>
              <a:xfrm flipH="1">
                <a:off x="6829425" y="1019175"/>
                <a:ext cx="627135" cy="609600"/>
                <a:chOff x="3725790" y="1019175"/>
                <a:chExt cx="627135" cy="609600"/>
              </a:xfrm>
            </p:grpSpPr>
            <p:sp>
              <p:nvSpPr>
                <p:cNvPr id="10" name="任意多边形 9"/>
                <p:cNvSpPr/>
                <p:nvPr/>
              </p:nvSpPr>
              <p:spPr>
                <a:xfrm>
                  <a:off x="3725790" y="1019175"/>
                  <a:ext cx="627135" cy="609600"/>
                </a:xfrm>
                <a:custGeom>
                  <a:avLst/>
                  <a:gdLst>
                    <a:gd name="connsiteX0" fmla="*/ 0 w 627135"/>
                    <a:gd name="connsiteY0" fmla="*/ 0 h 609600"/>
                    <a:gd name="connsiteX1" fmla="*/ 627135 w 627135"/>
                    <a:gd name="connsiteY1" fmla="*/ 0 h 609600"/>
                    <a:gd name="connsiteX2" fmla="*/ 627135 w 627135"/>
                    <a:gd name="connsiteY2" fmla="*/ 609600 h 609600"/>
                    <a:gd name="connsiteX3" fmla="*/ 1783 w 627135"/>
                    <a:gd name="connsiteY3" fmla="*/ 609600 h 609600"/>
                    <a:gd name="connsiteX4" fmla="*/ 305666 w 627135"/>
                    <a:gd name="connsiteY4" fmla="*/ 300804 h 609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7135" h="609600">
                      <a:moveTo>
                        <a:pt x="0" y="0"/>
                      </a:moveTo>
                      <a:lnTo>
                        <a:pt x="627135" y="0"/>
                      </a:lnTo>
                      <a:lnTo>
                        <a:pt x="627135" y="609600"/>
                      </a:lnTo>
                      <a:lnTo>
                        <a:pt x="1783" y="609600"/>
                      </a:lnTo>
                      <a:lnTo>
                        <a:pt x="305666" y="30080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1" name="直角三角形 10"/>
                <p:cNvSpPr/>
                <p:nvPr/>
              </p:nvSpPr>
              <p:spPr>
                <a:xfrm rot="5400000" flipV="1">
                  <a:off x="4181475" y="1457325"/>
                  <a:ext cx="171450" cy="171450"/>
                </a:xfrm>
                <a:prstGeom prst="rtTriangl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9" name="矩形 8"/>
              <p:cNvSpPr/>
              <p:nvPr/>
            </p:nvSpPr>
            <p:spPr>
              <a:xfrm>
                <a:off x="4190302" y="847725"/>
                <a:ext cx="2819400" cy="609600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4" name="文本框 14"/>
            <p:cNvSpPr txBox="1"/>
            <p:nvPr/>
          </p:nvSpPr>
          <p:spPr>
            <a:xfrm>
              <a:off x="3969940" y="1169836"/>
              <a:ext cx="155695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zh-CN" sz="2800" dirty="0">
                  <a:solidFill>
                    <a:schemeClr val="accent4"/>
                  </a:solidFill>
                </a:rPr>
                <a:t>第</a:t>
              </a:r>
              <a:r>
                <a:rPr lang="zh-CN" altLang="en-US" sz="2800" dirty="0">
                  <a:solidFill>
                    <a:schemeClr val="accent4"/>
                  </a:solidFill>
                </a:rPr>
                <a:t>二</a:t>
              </a:r>
              <a:r>
                <a:rPr lang="zh-CN" altLang="zh-CN" sz="2800" dirty="0">
                  <a:solidFill>
                    <a:schemeClr val="accent4"/>
                  </a:solidFill>
                </a:rPr>
                <a:t>章  </a:t>
              </a:r>
              <a:r>
                <a:rPr lang="zh-CN" altLang="en-US" sz="2800" dirty="0">
                  <a:solidFill>
                    <a:schemeClr val="accent4"/>
                  </a:solidFill>
                </a:rPr>
                <a:t>微积分基础</a:t>
              </a:r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1665503" y="5528172"/>
            <a:ext cx="5693399" cy="444332"/>
            <a:chOff x="1807265" y="4331900"/>
            <a:chExt cx="5693399" cy="394200"/>
          </a:xfrm>
        </p:grpSpPr>
        <p:sp>
          <p:nvSpPr>
            <p:cNvPr id="41" name="圆角矩形 40"/>
            <p:cNvSpPr/>
            <p:nvPr/>
          </p:nvSpPr>
          <p:spPr>
            <a:xfrm>
              <a:off x="1807265" y="4331900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42" name="矩形 41"/>
            <p:cNvSpPr/>
            <p:nvPr/>
          </p:nvSpPr>
          <p:spPr>
            <a:xfrm>
              <a:off x="1881560" y="4342604"/>
              <a:ext cx="3037840" cy="3673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习题</a:t>
              </a:r>
            </a:p>
          </p:txBody>
        </p:sp>
      </p:grpSp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62B453EE-14EA-4B59-8A2F-FF26403A4F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0254" y="4369877"/>
            <a:ext cx="5803895" cy="57307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="" xmlns:a16="http://schemas.microsoft.com/office/drawing/2014/main" id="{FD8228EF-496D-4CB3-8A9B-B28A31E771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0253" y="4935779"/>
            <a:ext cx="5803895" cy="554784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="" xmlns:a16="http://schemas.microsoft.com/office/drawing/2014/main" id="{0B547A17-D4A8-4C65-9D89-E972F94FE499}"/>
              </a:ext>
            </a:extLst>
          </p:cNvPr>
          <p:cNvSpPr txBox="1"/>
          <p:nvPr/>
        </p:nvSpPr>
        <p:spPr>
          <a:xfrm>
            <a:off x="1729852" y="4993715"/>
            <a:ext cx="396073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2.5  </a:t>
            </a:r>
            <a:r>
              <a:rPr lang="zh-CN" altLang="en-US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导数与微分的应用</a:t>
            </a:r>
          </a:p>
        </p:txBody>
      </p:sp>
    </p:spTree>
    <p:extLst>
      <p:ext uri="{BB962C8B-B14F-4D97-AF65-F5344CB8AC3E}">
        <p14:creationId xmlns:p14="http://schemas.microsoft.com/office/powerpoint/2010/main" val="1704900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328487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 b="1" spc="225" dirty="0">
                <a:solidFill>
                  <a:prstClr val="white"/>
                </a:solidFill>
              </a:rPr>
              <a:t>2.5  </a:t>
            </a:r>
            <a:r>
              <a:rPr lang="zh-CN" altLang="en-US" sz="2100" b="1" spc="225" dirty="0">
                <a:solidFill>
                  <a:prstClr val="white"/>
                </a:solidFill>
              </a:rPr>
              <a:t>导数与微分的应用</a:t>
            </a:r>
            <a:endParaRPr lang="zh-CN" altLang="zh-CN" sz="2100" b="1" spc="225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21" name="文本框 27"/>
          <p:cNvSpPr txBox="1"/>
          <p:nvPr/>
        </p:nvSpPr>
        <p:spPr>
          <a:xfrm>
            <a:off x="6333077" y="234392"/>
            <a:ext cx="167225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zh-CN" sz="1350" dirty="0">
                <a:solidFill>
                  <a:prstClr val="white"/>
                </a:solidFill>
              </a:rPr>
              <a:t>第</a:t>
            </a:r>
            <a:r>
              <a:rPr lang="zh-CN" altLang="en-US" sz="1350" dirty="0">
                <a:solidFill>
                  <a:prstClr val="white"/>
                </a:solidFill>
              </a:rPr>
              <a:t>二</a:t>
            </a:r>
            <a:r>
              <a:rPr lang="zh-CN" altLang="zh-CN" sz="1350" dirty="0">
                <a:solidFill>
                  <a:prstClr val="white"/>
                </a:solidFill>
              </a:rPr>
              <a:t>章  </a:t>
            </a:r>
            <a:r>
              <a:rPr lang="zh-CN" altLang="en-US" sz="1350" dirty="0">
                <a:solidFill>
                  <a:prstClr val="white"/>
                </a:solidFill>
              </a:rPr>
              <a:t>微积分基础</a:t>
            </a:r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0" y="12382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zh-CN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微软雅黑" pitchFamily="34" charset="-122"/>
              <a:ea typeface="微软雅黑" pitchFamily="34" charset="-122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   </a:t>
            </a:r>
            <a:endParaRPr kumimoji="0" lang="en-US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A48F524C-4F2A-4F49-A315-2C82CFABB5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628" y="935333"/>
            <a:ext cx="8684741" cy="4539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55854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328487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 b="1" spc="225" dirty="0">
                <a:solidFill>
                  <a:prstClr val="white"/>
                </a:solidFill>
              </a:rPr>
              <a:t>2.5  </a:t>
            </a:r>
            <a:r>
              <a:rPr lang="zh-CN" altLang="en-US" sz="2100" b="1" spc="225" dirty="0">
                <a:solidFill>
                  <a:prstClr val="white"/>
                </a:solidFill>
              </a:rPr>
              <a:t>导数与微分的应用</a:t>
            </a:r>
            <a:endParaRPr lang="zh-CN" altLang="zh-CN" sz="2100" b="1" spc="225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21" name="文本框 27"/>
          <p:cNvSpPr txBox="1"/>
          <p:nvPr/>
        </p:nvSpPr>
        <p:spPr>
          <a:xfrm>
            <a:off x="6333077" y="234392"/>
            <a:ext cx="167225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zh-CN" sz="1350" dirty="0">
                <a:solidFill>
                  <a:prstClr val="white"/>
                </a:solidFill>
              </a:rPr>
              <a:t>第</a:t>
            </a:r>
            <a:r>
              <a:rPr lang="zh-CN" altLang="en-US" sz="1350" dirty="0">
                <a:solidFill>
                  <a:prstClr val="white"/>
                </a:solidFill>
              </a:rPr>
              <a:t>二</a:t>
            </a:r>
            <a:r>
              <a:rPr lang="zh-CN" altLang="zh-CN" sz="1350" dirty="0">
                <a:solidFill>
                  <a:prstClr val="white"/>
                </a:solidFill>
              </a:rPr>
              <a:t>章  </a:t>
            </a:r>
            <a:r>
              <a:rPr lang="zh-CN" altLang="en-US" sz="1350" dirty="0">
                <a:solidFill>
                  <a:prstClr val="white"/>
                </a:solidFill>
              </a:rPr>
              <a:t>微积分基础</a:t>
            </a:r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0" y="12382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zh-CN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微软雅黑" pitchFamily="34" charset="-122"/>
              <a:ea typeface="微软雅黑" pitchFamily="34" charset="-122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   </a:t>
            </a:r>
            <a:endParaRPr kumimoji="0" lang="en-US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C1319FDA-EBEF-48D5-A604-895B742B34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224" y="977380"/>
            <a:ext cx="8723551" cy="4847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93244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328487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 b="1" spc="225" dirty="0">
                <a:solidFill>
                  <a:prstClr val="white"/>
                </a:solidFill>
              </a:rPr>
              <a:t>2.5  </a:t>
            </a:r>
            <a:r>
              <a:rPr lang="zh-CN" altLang="en-US" sz="2100" b="1" spc="225" dirty="0">
                <a:solidFill>
                  <a:prstClr val="white"/>
                </a:solidFill>
              </a:rPr>
              <a:t>导数与微分的应用</a:t>
            </a:r>
            <a:endParaRPr lang="zh-CN" altLang="zh-CN" sz="2100" b="1" spc="225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21" name="文本框 27"/>
          <p:cNvSpPr txBox="1"/>
          <p:nvPr/>
        </p:nvSpPr>
        <p:spPr>
          <a:xfrm>
            <a:off x="6333077" y="234392"/>
            <a:ext cx="167225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zh-CN" sz="1350" dirty="0">
                <a:solidFill>
                  <a:prstClr val="white"/>
                </a:solidFill>
              </a:rPr>
              <a:t>第</a:t>
            </a:r>
            <a:r>
              <a:rPr lang="zh-CN" altLang="en-US" sz="1350" dirty="0">
                <a:solidFill>
                  <a:prstClr val="white"/>
                </a:solidFill>
              </a:rPr>
              <a:t>二</a:t>
            </a:r>
            <a:r>
              <a:rPr lang="zh-CN" altLang="zh-CN" sz="1350" dirty="0">
                <a:solidFill>
                  <a:prstClr val="white"/>
                </a:solidFill>
              </a:rPr>
              <a:t>章  </a:t>
            </a:r>
            <a:r>
              <a:rPr lang="zh-CN" altLang="en-US" sz="1350" dirty="0">
                <a:solidFill>
                  <a:prstClr val="white"/>
                </a:solidFill>
              </a:rPr>
              <a:t>微积分基础</a:t>
            </a:r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0" y="12382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zh-CN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微软雅黑" pitchFamily="34" charset="-122"/>
              <a:ea typeface="微软雅黑" pitchFamily="34" charset="-122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   </a:t>
            </a:r>
            <a:endParaRPr kumimoji="0" lang="en-US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B96BB9CA-5FF5-4B61-A190-C7268853F3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02" r="47049" b="5273"/>
          <a:stretch/>
        </p:blipFill>
        <p:spPr>
          <a:xfrm>
            <a:off x="354610" y="1058780"/>
            <a:ext cx="6764991" cy="54614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FB53DBF9-4ECF-4BFE-8104-9F781B39DC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8852" y="1928976"/>
            <a:ext cx="8794072" cy="145694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12A07114-863B-4EC3-8F6C-87BA48E977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707" y="3709975"/>
            <a:ext cx="8386443" cy="1336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573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328487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 b="1" spc="225" dirty="0">
                <a:solidFill>
                  <a:prstClr val="white"/>
                </a:solidFill>
              </a:rPr>
              <a:t>2.5  </a:t>
            </a:r>
            <a:r>
              <a:rPr lang="zh-CN" altLang="en-US" sz="2100" b="1" spc="225" dirty="0">
                <a:solidFill>
                  <a:prstClr val="white"/>
                </a:solidFill>
              </a:rPr>
              <a:t>导数与微分的应用</a:t>
            </a:r>
            <a:endParaRPr lang="zh-CN" altLang="zh-CN" sz="2100" b="1" spc="225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21" name="文本框 27"/>
          <p:cNvSpPr txBox="1"/>
          <p:nvPr/>
        </p:nvSpPr>
        <p:spPr>
          <a:xfrm>
            <a:off x="6333077" y="234392"/>
            <a:ext cx="167225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zh-CN" sz="1350" dirty="0">
                <a:solidFill>
                  <a:prstClr val="white"/>
                </a:solidFill>
              </a:rPr>
              <a:t>第</a:t>
            </a:r>
            <a:r>
              <a:rPr lang="zh-CN" altLang="en-US" sz="1350" dirty="0">
                <a:solidFill>
                  <a:prstClr val="white"/>
                </a:solidFill>
              </a:rPr>
              <a:t>二</a:t>
            </a:r>
            <a:r>
              <a:rPr lang="zh-CN" altLang="zh-CN" sz="1350" dirty="0">
                <a:solidFill>
                  <a:prstClr val="white"/>
                </a:solidFill>
              </a:rPr>
              <a:t>章  </a:t>
            </a:r>
            <a:r>
              <a:rPr lang="zh-CN" altLang="en-US" sz="1350" dirty="0">
                <a:solidFill>
                  <a:prstClr val="white"/>
                </a:solidFill>
              </a:rPr>
              <a:t>微积分基础</a:t>
            </a:r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0" y="12382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zh-CN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微软雅黑" pitchFamily="34" charset="-122"/>
              <a:ea typeface="微软雅黑" pitchFamily="34" charset="-122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   </a:t>
            </a:r>
            <a:endParaRPr kumimoji="0" lang="en-US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4C5D2E86-2552-4D5E-A59A-51A114612F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1814" b="14268"/>
          <a:stretch/>
        </p:blipFill>
        <p:spPr>
          <a:xfrm>
            <a:off x="-109729" y="806927"/>
            <a:ext cx="5822275" cy="1040892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35403FEC-0ADE-4D07-81CB-C7EA4499368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298" b="76857"/>
          <a:stretch/>
        </p:blipFill>
        <p:spPr>
          <a:xfrm>
            <a:off x="405137" y="1603509"/>
            <a:ext cx="8142178" cy="961458"/>
          </a:xfrm>
          <a:prstGeom prst="rect">
            <a:avLst/>
          </a:prstGeom>
        </p:spPr>
      </p:pic>
      <p:graphicFrame>
        <p:nvGraphicFramePr>
          <p:cNvPr id="11" name="对象 10">
            <a:extLst>
              <a:ext uri="{FF2B5EF4-FFF2-40B4-BE49-F238E27FC236}">
                <a16:creationId xmlns="" xmlns:a16="http://schemas.microsoft.com/office/drawing/2014/main" id="{6B189613-2411-495A-8323-539704B9056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16935584"/>
              </p:ext>
            </p:extLst>
          </p:nvPr>
        </p:nvGraphicFramePr>
        <p:xfrm>
          <a:off x="2798624" y="2645169"/>
          <a:ext cx="2668794" cy="4169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76" name="Equation" r:id="rId5" imgW="1625400" imgH="253800" progId="Equation.DSMT4">
                  <p:embed/>
                </p:oleObj>
              </mc:Choice>
              <mc:Fallback>
                <p:oleObj name="Equation" r:id="rId5" imgW="1625400" imgH="253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798624" y="2645169"/>
                        <a:ext cx="2668794" cy="4169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6CA127B4-2739-44BE-BC8C-516B6212603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9106" y="3207124"/>
            <a:ext cx="7639478" cy="2504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04578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328487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 b="1" spc="225" dirty="0">
                <a:solidFill>
                  <a:prstClr val="white"/>
                </a:solidFill>
              </a:rPr>
              <a:t>2.5  </a:t>
            </a:r>
            <a:r>
              <a:rPr lang="zh-CN" altLang="en-US" sz="2100" b="1" spc="225" dirty="0">
                <a:solidFill>
                  <a:prstClr val="white"/>
                </a:solidFill>
              </a:rPr>
              <a:t>导数与微分的应用</a:t>
            </a:r>
            <a:endParaRPr lang="zh-CN" altLang="zh-CN" sz="2100" b="1" spc="225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21" name="文本框 27"/>
          <p:cNvSpPr txBox="1"/>
          <p:nvPr/>
        </p:nvSpPr>
        <p:spPr>
          <a:xfrm>
            <a:off x="6333077" y="234392"/>
            <a:ext cx="167225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zh-CN" sz="1350" dirty="0">
                <a:solidFill>
                  <a:prstClr val="white"/>
                </a:solidFill>
              </a:rPr>
              <a:t>第</a:t>
            </a:r>
            <a:r>
              <a:rPr lang="zh-CN" altLang="en-US" sz="1350" dirty="0">
                <a:solidFill>
                  <a:prstClr val="white"/>
                </a:solidFill>
              </a:rPr>
              <a:t>二</a:t>
            </a:r>
            <a:r>
              <a:rPr lang="zh-CN" altLang="zh-CN" sz="1350" dirty="0">
                <a:solidFill>
                  <a:prstClr val="white"/>
                </a:solidFill>
              </a:rPr>
              <a:t>章  </a:t>
            </a:r>
            <a:r>
              <a:rPr lang="zh-CN" altLang="en-US" sz="1350" dirty="0">
                <a:solidFill>
                  <a:prstClr val="white"/>
                </a:solidFill>
              </a:rPr>
              <a:t>微积分基础</a:t>
            </a:r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0" y="12382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zh-CN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微软雅黑" pitchFamily="34" charset="-122"/>
              <a:ea typeface="微软雅黑" pitchFamily="34" charset="-122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   </a:t>
            </a:r>
            <a:endParaRPr kumimoji="0" lang="en-US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BDBAF959-9B43-4043-A5C8-9CF51BE8DE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406" y="668395"/>
            <a:ext cx="6825641" cy="5454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65567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328487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 b="1" spc="225" dirty="0">
                <a:solidFill>
                  <a:prstClr val="white"/>
                </a:solidFill>
              </a:rPr>
              <a:t>2.5  </a:t>
            </a:r>
            <a:r>
              <a:rPr lang="zh-CN" altLang="en-US" sz="2100" b="1" spc="225" dirty="0">
                <a:solidFill>
                  <a:prstClr val="white"/>
                </a:solidFill>
              </a:rPr>
              <a:t>导数与微分的应用</a:t>
            </a:r>
            <a:endParaRPr lang="zh-CN" altLang="zh-CN" sz="2100" b="1" spc="225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21" name="文本框 27"/>
          <p:cNvSpPr txBox="1"/>
          <p:nvPr/>
        </p:nvSpPr>
        <p:spPr>
          <a:xfrm>
            <a:off x="6333077" y="234392"/>
            <a:ext cx="167225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zh-CN" sz="1350" dirty="0">
                <a:solidFill>
                  <a:prstClr val="white"/>
                </a:solidFill>
              </a:rPr>
              <a:t>第</a:t>
            </a:r>
            <a:r>
              <a:rPr lang="zh-CN" altLang="en-US" sz="1350" dirty="0">
                <a:solidFill>
                  <a:prstClr val="white"/>
                </a:solidFill>
              </a:rPr>
              <a:t>二</a:t>
            </a:r>
            <a:r>
              <a:rPr lang="zh-CN" altLang="zh-CN" sz="1350" dirty="0">
                <a:solidFill>
                  <a:prstClr val="white"/>
                </a:solidFill>
              </a:rPr>
              <a:t>章  </a:t>
            </a:r>
            <a:r>
              <a:rPr lang="zh-CN" altLang="en-US" sz="1350" dirty="0">
                <a:solidFill>
                  <a:prstClr val="white"/>
                </a:solidFill>
              </a:rPr>
              <a:t>微积分基础</a:t>
            </a:r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0" y="12382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zh-CN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微软雅黑" pitchFamily="34" charset="-122"/>
              <a:ea typeface="微软雅黑" pitchFamily="34" charset="-122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   </a:t>
            </a:r>
            <a:endParaRPr kumimoji="0" lang="en-US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411952DC-CD3E-4914-83EC-9A16992F52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106" y="1760530"/>
            <a:ext cx="8803765" cy="2101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0054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298671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 b="1" spc="225" dirty="0">
                <a:solidFill>
                  <a:prstClr val="white"/>
                </a:solidFill>
              </a:rPr>
              <a:t>2.1  </a:t>
            </a:r>
            <a:r>
              <a:rPr lang="zh-CN" altLang="en-US" sz="2100" b="1" spc="225" dirty="0">
                <a:solidFill>
                  <a:prstClr val="white"/>
                </a:solidFill>
              </a:rPr>
              <a:t>一元函数的导数</a:t>
            </a: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sp>
        <p:nvSpPr>
          <p:cNvPr id="10" name="文本框 27"/>
          <p:cNvSpPr txBox="1"/>
          <p:nvPr/>
        </p:nvSpPr>
        <p:spPr>
          <a:xfrm>
            <a:off x="6333077" y="234392"/>
            <a:ext cx="167225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>
                <a:solidFill>
                  <a:prstClr val="white"/>
                </a:solidFill>
              </a:rPr>
              <a:t>第二章  微积分基础</a:t>
            </a:r>
          </a:p>
        </p:txBody>
      </p:sp>
      <p:pic>
        <p:nvPicPr>
          <p:cNvPr id="28" name="27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30 CuadroTexto"/>
          <p:cNvSpPr txBox="1"/>
          <p:nvPr/>
        </p:nvSpPr>
        <p:spPr>
          <a:xfrm>
            <a:off x="4467225" y="6261691"/>
            <a:ext cx="315913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200" b="1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of</a:t>
            </a:r>
            <a:endParaRPr lang="es-ES" sz="1200" b="1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30" name="31 CuadroTexto"/>
          <p:cNvSpPr txBox="1"/>
          <p:nvPr/>
        </p:nvSpPr>
        <p:spPr>
          <a:xfrm>
            <a:off x="4729199" y="6267161"/>
            <a:ext cx="370840" cy="27559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s-HN" sz="1200" b="1" dirty="0">
                <a:solidFill>
                  <a:schemeClr val="bg1">
                    <a:lumMod val="50000"/>
                  </a:schemeClr>
                </a:solidFill>
              </a:rPr>
              <a:t>31</a:t>
            </a:r>
          </a:p>
        </p:txBody>
      </p:sp>
      <p:pic>
        <p:nvPicPr>
          <p:cNvPr id="31" name="Imagen 2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magen 28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灯片编号占位符 5"/>
          <p:cNvSpPr txBox="1"/>
          <p:nvPr/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730C6D-5BB4-4F63-9D16-9EBF769D35DB}" type="slidenum">
              <a:rPr lang="zh-CN" altLang="en-US" smtClean="0"/>
              <a:t>5</a:t>
            </a:fld>
            <a:endParaRPr lang="zh-CN" altLang="en-US" dirty="0"/>
          </a:p>
        </p:txBody>
      </p:sp>
      <p:sp>
        <p:nvSpPr>
          <p:cNvPr id="12" name="矩形 11"/>
          <p:cNvSpPr/>
          <p:nvPr/>
        </p:nvSpPr>
        <p:spPr>
          <a:xfrm>
            <a:off x="452232" y="889323"/>
            <a:ext cx="19928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accent1">
                    <a:lumMod val="75000"/>
                  </a:schemeClr>
                </a:solidFill>
                <a:sym typeface="+mn-ea"/>
              </a:rPr>
              <a:t>2.1.1  </a:t>
            </a:r>
            <a:r>
              <a:rPr lang="zh-CN" altLang="en-US" dirty="0">
                <a:solidFill>
                  <a:schemeClr val="accent1">
                    <a:lumMod val="75000"/>
                  </a:schemeClr>
                </a:solidFill>
                <a:sym typeface="+mn-ea"/>
              </a:rPr>
              <a:t>导数的定义</a:t>
            </a:r>
            <a:endParaRPr lang="en-US" dirty="0">
              <a:solidFill>
                <a:schemeClr val="accent1">
                  <a:lumMod val="75000"/>
                </a:schemeClr>
              </a:solidFill>
              <a:sym typeface="+mn-ea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8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25" name="文本框 24">
            <a:extLst>
              <a:ext uri="{FF2B5EF4-FFF2-40B4-BE49-F238E27FC236}">
                <a16:creationId xmlns="" xmlns:a16="http://schemas.microsoft.com/office/drawing/2014/main" id="{206B5F79-3782-4B0E-9D54-DDC84AAD5543}"/>
              </a:ext>
            </a:extLst>
          </p:cNvPr>
          <p:cNvSpPr txBox="1"/>
          <p:nvPr/>
        </p:nvSpPr>
        <p:spPr>
          <a:xfrm>
            <a:off x="528863" y="1572344"/>
            <a:ext cx="54813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/>
              <a:t>上述非匀速直线运动的速度归结为如下的极限：</a:t>
            </a:r>
          </a:p>
        </p:txBody>
      </p:sp>
      <p:pic>
        <p:nvPicPr>
          <p:cNvPr id="21" name="图片 20">
            <a:extLst>
              <a:ext uri="{FF2B5EF4-FFF2-40B4-BE49-F238E27FC236}">
                <a16:creationId xmlns="" xmlns:a16="http://schemas.microsoft.com/office/drawing/2014/main" id="{D7021B1C-F9E4-49AF-8B0E-82699A749CF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176" b="-8895"/>
          <a:stretch/>
        </p:blipFill>
        <p:spPr>
          <a:xfrm>
            <a:off x="114107" y="3000530"/>
            <a:ext cx="9083074" cy="486199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="" xmlns:a16="http://schemas.microsoft.com/office/drawing/2014/main" id="{6755F8E1-DB0D-41B7-A631-39566361B19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1292" t="27628" r="2412" b="42984"/>
          <a:stretch/>
        </p:blipFill>
        <p:spPr>
          <a:xfrm>
            <a:off x="-550416" y="4059383"/>
            <a:ext cx="10892902" cy="486200"/>
          </a:xfrm>
          <a:prstGeom prst="rect">
            <a:avLst/>
          </a:prstGeom>
        </p:spPr>
      </p:pic>
      <p:graphicFrame>
        <p:nvGraphicFramePr>
          <p:cNvPr id="11" name="对象 10">
            <a:extLst>
              <a:ext uri="{FF2B5EF4-FFF2-40B4-BE49-F238E27FC236}">
                <a16:creationId xmlns="" xmlns:a16="http://schemas.microsoft.com/office/drawing/2014/main" id="{D0E42530-876D-4206-8D10-B28F56B52F6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11943778"/>
              </p:ext>
            </p:extLst>
          </p:nvPr>
        </p:nvGraphicFramePr>
        <p:xfrm>
          <a:off x="3530517" y="2041259"/>
          <a:ext cx="2082964" cy="8278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2" name="Equation" r:id="rId7" imgW="990360" imgH="393480" progId="Equation.DSMT4">
                  <p:embed/>
                </p:oleObj>
              </mc:Choice>
              <mc:Fallback>
                <p:oleObj name="Equation" r:id="rId7" imgW="990360" imgH="393480" progId="Equation.DSMT4">
                  <p:embed/>
                  <p:pic>
                    <p:nvPicPr>
                      <p:cNvPr id="11" name="对象 10">
                        <a:extLst>
                          <a:ext uri="{FF2B5EF4-FFF2-40B4-BE49-F238E27FC236}">
                            <a16:creationId xmlns="" xmlns:a16="http://schemas.microsoft.com/office/drawing/2014/main" id="{D0E42530-876D-4206-8D10-B28F56B52F6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530517" y="2041259"/>
                        <a:ext cx="2082964" cy="82784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对象 13">
            <a:extLst>
              <a:ext uri="{FF2B5EF4-FFF2-40B4-BE49-F238E27FC236}">
                <a16:creationId xmlns="" xmlns:a16="http://schemas.microsoft.com/office/drawing/2014/main" id="{B4678D82-1532-441C-8851-A4B7E27FE17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77544788"/>
              </p:ext>
            </p:extLst>
          </p:nvPr>
        </p:nvGraphicFramePr>
        <p:xfrm>
          <a:off x="2759811" y="4723748"/>
          <a:ext cx="4231526" cy="8005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3" name="Equation" r:id="rId9" imgW="1879560" imgH="355320" progId="Equation.DSMT4">
                  <p:embed/>
                </p:oleObj>
              </mc:Choice>
              <mc:Fallback>
                <p:oleObj name="Equation" r:id="rId9" imgW="1879560" imgH="355320" progId="Equation.DSMT4">
                  <p:embed/>
                  <p:pic>
                    <p:nvPicPr>
                      <p:cNvPr id="14" name="对象 13">
                        <a:extLst>
                          <a:ext uri="{FF2B5EF4-FFF2-40B4-BE49-F238E27FC236}">
                            <a16:creationId xmlns="" xmlns:a16="http://schemas.microsoft.com/office/drawing/2014/main" id="{B4678D82-1532-441C-8851-A4B7E27FE17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759811" y="4723748"/>
                        <a:ext cx="4231526" cy="8005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对象 14">
            <a:extLst>
              <a:ext uri="{FF2B5EF4-FFF2-40B4-BE49-F238E27FC236}">
                <a16:creationId xmlns="" xmlns:a16="http://schemas.microsoft.com/office/drawing/2014/main" id="{9B783863-29C9-42BE-ACD0-52AB7549EE5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52903078"/>
              </p:ext>
            </p:extLst>
          </p:nvPr>
        </p:nvGraphicFramePr>
        <p:xfrm>
          <a:off x="2044037" y="3543214"/>
          <a:ext cx="5478201" cy="3895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4" name="Equation" r:id="rId11" imgW="2857320" imgH="203040" progId="Equation.DSMT4">
                  <p:embed/>
                </p:oleObj>
              </mc:Choice>
              <mc:Fallback>
                <p:oleObj name="Equation" r:id="rId11" imgW="2857320" imgH="203040" progId="Equation.DSMT4">
                  <p:embed/>
                  <p:pic>
                    <p:nvPicPr>
                      <p:cNvPr id="15" name="对象 14">
                        <a:extLst>
                          <a:ext uri="{FF2B5EF4-FFF2-40B4-BE49-F238E27FC236}">
                            <a16:creationId xmlns="" xmlns:a16="http://schemas.microsoft.com/office/drawing/2014/main" id="{9B783863-29C9-42BE-ACD0-52AB7549EE5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2044037" y="3543214"/>
                        <a:ext cx="5478201" cy="38956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0987207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328487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 b="1" spc="225" dirty="0">
                <a:solidFill>
                  <a:prstClr val="white"/>
                </a:solidFill>
              </a:rPr>
              <a:t>2.5  </a:t>
            </a:r>
            <a:r>
              <a:rPr lang="zh-CN" altLang="en-US" sz="2100" b="1" spc="225" dirty="0">
                <a:solidFill>
                  <a:prstClr val="white"/>
                </a:solidFill>
              </a:rPr>
              <a:t>导数与微分的应用</a:t>
            </a:r>
            <a:endParaRPr lang="zh-CN" altLang="zh-CN" sz="2100" b="1" spc="225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21" name="文本框 27"/>
          <p:cNvSpPr txBox="1"/>
          <p:nvPr/>
        </p:nvSpPr>
        <p:spPr>
          <a:xfrm>
            <a:off x="6333077" y="234392"/>
            <a:ext cx="167225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zh-CN" sz="1350" dirty="0">
                <a:solidFill>
                  <a:prstClr val="white"/>
                </a:solidFill>
              </a:rPr>
              <a:t>第</a:t>
            </a:r>
            <a:r>
              <a:rPr lang="zh-CN" altLang="en-US" sz="1350" dirty="0">
                <a:solidFill>
                  <a:prstClr val="white"/>
                </a:solidFill>
              </a:rPr>
              <a:t>二</a:t>
            </a:r>
            <a:r>
              <a:rPr lang="zh-CN" altLang="zh-CN" sz="1350" dirty="0">
                <a:solidFill>
                  <a:prstClr val="white"/>
                </a:solidFill>
              </a:rPr>
              <a:t>章  </a:t>
            </a:r>
            <a:r>
              <a:rPr lang="zh-CN" altLang="en-US" sz="1350" dirty="0">
                <a:solidFill>
                  <a:prstClr val="white"/>
                </a:solidFill>
              </a:rPr>
              <a:t>微积分基础</a:t>
            </a:r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0" y="12382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zh-CN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微软雅黑" pitchFamily="34" charset="-122"/>
              <a:ea typeface="微软雅黑" pitchFamily="34" charset="-122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   </a:t>
            </a:r>
            <a:endParaRPr kumimoji="0" lang="en-US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C6DE1DA3-3226-4D73-80F8-CFA8D78EF2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6046" b="13597"/>
          <a:stretch/>
        </p:blipFill>
        <p:spPr>
          <a:xfrm>
            <a:off x="-98157" y="873131"/>
            <a:ext cx="8174746" cy="39842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9F8D0A6E-77CC-42C0-BC2C-EC8577D9D6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106" y="1603370"/>
            <a:ext cx="8893872" cy="3681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794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328487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 b="1" spc="225" dirty="0">
                <a:solidFill>
                  <a:prstClr val="white"/>
                </a:solidFill>
              </a:rPr>
              <a:t>2.5  </a:t>
            </a:r>
            <a:r>
              <a:rPr lang="zh-CN" altLang="en-US" sz="2100" b="1" spc="225" dirty="0">
                <a:solidFill>
                  <a:prstClr val="white"/>
                </a:solidFill>
              </a:rPr>
              <a:t>导数与微分的应用</a:t>
            </a:r>
            <a:endParaRPr lang="zh-CN" altLang="zh-CN" sz="2100" b="1" spc="225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21" name="文本框 27"/>
          <p:cNvSpPr txBox="1"/>
          <p:nvPr/>
        </p:nvSpPr>
        <p:spPr>
          <a:xfrm>
            <a:off x="6333077" y="234392"/>
            <a:ext cx="167225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zh-CN" sz="1350" dirty="0">
                <a:solidFill>
                  <a:prstClr val="white"/>
                </a:solidFill>
              </a:rPr>
              <a:t>第</a:t>
            </a:r>
            <a:r>
              <a:rPr lang="zh-CN" altLang="en-US" sz="1350" dirty="0">
                <a:solidFill>
                  <a:prstClr val="white"/>
                </a:solidFill>
              </a:rPr>
              <a:t>二</a:t>
            </a:r>
            <a:r>
              <a:rPr lang="zh-CN" altLang="zh-CN" sz="1350" dirty="0">
                <a:solidFill>
                  <a:prstClr val="white"/>
                </a:solidFill>
              </a:rPr>
              <a:t>章  </a:t>
            </a:r>
            <a:r>
              <a:rPr lang="zh-CN" altLang="en-US" sz="1350" dirty="0">
                <a:solidFill>
                  <a:prstClr val="white"/>
                </a:solidFill>
              </a:rPr>
              <a:t>微积分基础</a:t>
            </a:r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0" y="12382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zh-CN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微软雅黑" pitchFamily="34" charset="-122"/>
              <a:ea typeface="微软雅黑" pitchFamily="34" charset="-122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   </a:t>
            </a:r>
            <a:endParaRPr kumimoji="0" lang="en-US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FA6E071E-DD18-4D98-8DB8-A00BBA3E22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577" y="682312"/>
            <a:ext cx="6956895" cy="5493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38585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328487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 b="1" spc="225" dirty="0">
                <a:solidFill>
                  <a:prstClr val="white"/>
                </a:solidFill>
              </a:rPr>
              <a:t>2.5  </a:t>
            </a:r>
            <a:r>
              <a:rPr lang="zh-CN" altLang="en-US" sz="2100" b="1" spc="225" dirty="0">
                <a:solidFill>
                  <a:prstClr val="white"/>
                </a:solidFill>
              </a:rPr>
              <a:t>导数与微分的应用</a:t>
            </a:r>
            <a:endParaRPr lang="zh-CN" altLang="zh-CN" sz="2100" b="1" spc="225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21" name="文本框 27"/>
          <p:cNvSpPr txBox="1"/>
          <p:nvPr/>
        </p:nvSpPr>
        <p:spPr>
          <a:xfrm>
            <a:off x="6333077" y="234392"/>
            <a:ext cx="167225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zh-CN" sz="1350" dirty="0">
                <a:solidFill>
                  <a:prstClr val="white"/>
                </a:solidFill>
              </a:rPr>
              <a:t>第</a:t>
            </a:r>
            <a:r>
              <a:rPr lang="zh-CN" altLang="en-US" sz="1350" dirty="0">
                <a:solidFill>
                  <a:prstClr val="white"/>
                </a:solidFill>
              </a:rPr>
              <a:t>二</a:t>
            </a:r>
            <a:r>
              <a:rPr lang="zh-CN" altLang="zh-CN" sz="1350" dirty="0">
                <a:solidFill>
                  <a:prstClr val="white"/>
                </a:solidFill>
              </a:rPr>
              <a:t>章  </a:t>
            </a:r>
            <a:r>
              <a:rPr lang="zh-CN" altLang="en-US" sz="1350" dirty="0">
                <a:solidFill>
                  <a:prstClr val="white"/>
                </a:solidFill>
              </a:rPr>
              <a:t>微积分基础</a:t>
            </a:r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0" y="12382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zh-CN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微软雅黑" pitchFamily="34" charset="-122"/>
              <a:ea typeface="微软雅黑" pitchFamily="34" charset="-122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   </a:t>
            </a:r>
            <a:endParaRPr kumimoji="0" lang="en-US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="" xmlns:a16="http://schemas.microsoft.com/office/drawing/2014/main" id="{29FB011D-F6FC-47B6-942C-6E85DB301906}"/>
              </a:ext>
            </a:extLst>
          </p:cNvPr>
          <p:cNvSpPr txBox="1"/>
          <p:nvPr/>
        </p:nvSpPr>
        <p:spPr>
          <a:xfrm>
            <a:off x="198507" y="757497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chemeClr val="accent1">
                    <a:lumMod val="75000"/>
                  </a:schemeClr>
                </a:solidFill>
              </a:rPr>
              <a:t>2.5.2  </a:t>
            </a:r>
            <a:r>
              <a:rPr lang="zh-CN" altLang="en-US" dirty="0">
                <a:solidFill>
                  <a:schemeClr val="accent1">
                    <a:lumMod val="75000"/>
                  </a:schemeClr>
                </a:solidFill>
              </a:rPr>
              <a:t>中值定理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5F7E20C8-AF63-46E3-B8D6-8F0387A172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707" y="1043439"/>
            <a:ext cx="7204822" cy="1258053"/>
          </a:xfrm>
          <a:prstGeom prst="rect">
            <a:avLst/>
          </a:prstGeom>
        </p:spPr>
      </p:pic>
      <p:graphicFrame>
        <p:nvGraphicFramePr>
          <p:cNvPr id="11" name="对象 10">
            <a:extLst>
              <a:ext uri="{FF2B5EF4-FFF2-40B4-BE49-F238E27FC236}">
                <a16:creationId xmlns="" xmlns:a16="http://schemas.microsoft.com/office/drawing/2014/main" id="{5098604C-B3E7-4614-B307-1E9369257A3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26063973"/>
              </p:ext>
            </p:extLst>
          </p:nvPr>
        </p:nvGraphicFramePr>
        <p:xfrm>
          <a:off x="3635105" y="2025734"/>
          <a:ext cx="2119890" cy="2757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24" name="Equation" r:id="rId4" imgW="1562040" imgH="203040" progId="Equation.DSMT4">
                  <p:embed/>
                </p:oleObj>
              </mc:Choice>
              <mc:Fallback>
                <p:oleObj name="Equation" r:id="rId4" imgW="156204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635105" y="2025734"/>
                        <a:ext cx="2119890" cy="27575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43375DAE-67DE-4573-8398-43AB76BE67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2707" y="2301492"/>
            <a:ext cx="7268505" cy="872827"/>
          </a:xfrm>
          <a:prstGeom prst="rect">
            <a:avLst/>
          </a:prstGeom>
        </p:spPr>
      </p:pic>
      <p:graphicFrame>
        <p:nvGraphicFramePr>
          <p:cNvPr id="13" name="对象 12">
            <a:extLst>
              <a:ext uri="{FF2B5EF4-FFF2-40B4-BE49-F238E27FC236}">
                <a16:creationId xmlns="" xmlns:a16="http://schemas.microsoft.com/office/drawing/2014/main" id="{1130A95C-65FB-4EDE-83B1-0E437A589EA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4840765"/>
              </p:ext>
            </p:extLst>
          </p:nvPr>
        </p:nvGraphicFramePr>
        <p:xfrm>
          <a:off x="3042446" y="3015598"/>
          <a:ext cx="1607046" cy="3174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25" name="Equation" r:id="rId7" imgW="1028520" imgH="203040" progId="Equation.DSMT4">
                  <p:embed/>
                </p:oleObj>
              </mc:Choice>
              <mc:Fallback>
                <p:oleObj name="Equation" r:id="rId7" imgW="102852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042446" y="3015598"/>
                        <a:ext cx="1607046" cy="31744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" name="图片 16">
            <a:extLst>
              <a:ext uri="{FF2B5EF4-FFF2-40B4-BE49-F238E27FC236}">
                <a16:creationId xmlns="" xmlns:a16="http://schemas.microsoft.com/office/drawing/2014/main" id="{DE76D23F-6D8A-4DF5-9B5F-2E68E84B482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" r="79863" b="2926"/>
          <a:stretch/>
        </p:blipFill>
        <p:spPr>
          <a:xfrm>
            <a:off x="452232" y="3364734"/>
            <a:ext cx="1601294" cy="308214"/>
          </a:xfrm>
          <a:prstGeom prst="rect">
            <a:avLst/>
          </a:prstGeom>
        </p:spPr>
      </p:pic>
      <p:graphicFrame>
        <p:nvGraphicFramePr>
          <p:cNvPr id="18" name="对象 17">
            <a:extLst>
              <a:ext uri="{FF2B5EF4-FFF2-40B4-BE49-F238E27FC236}">
                <a16:creationId xmlns="" xmlns:a16="http://schemas.microsoft.com/office/drawing/2014/main" id="{2DCDAA77-6551-44AF-B463-5A062BCFF66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10900048"/>
              </p:ext>
            </p:extLst>
          </p:nvPr>
        </p:nvGraphicFramePr>
        <p:xfrm>
          <a:off x="3042446" y="3552675"/>
          <a:ext cx="1865290" cy="5222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26" name="Equation" r:id="rId10" imgW="1269720" imgH="355320" progId="Equation.DSMT4">
                  <p:embed/>
                </p:oleObj>
              </mc:Choice>
              <mc:Fallback>
                <p:oleObj name="Equation" r:id="rId10" imgW="1269720" imgH="355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3042446" y="3552675"/>
                        <a:ext cx="1865290" cy="52228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9" name="图片 18">
            <a:extLst>
              <a:ext uri="{FF2B5EF4-FFF2-40B4-BE49-F238E27FC236}">
                <a16:creationId xmlns="" xmlns:a16="http://schemas.microsoft.com/office/drawing/2014/main" id="{3A0F4BD9-7D0D-4DDA-9C10-2885DA4EE1B0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r="84414" b="-11571"/>
          <a:stretch/>
        </p:blipFill>
        <p:spPr>
          <a:xfrm>
            <a:off x="442707" y="4349750"/>
            <a:ext cx="1231110" cy="351881"/>
          </a:xfrm>
          <a:prstGeom prst="rect">
            <a:avLst/>
          </a:prstGeom>
        </p:spPr>
      </p:pic>
      <p:graphicFrame>
        <p:nvGraphicFramePr>
          <p:cNvPr id="20" name="对象 19">
            <a:extLst>
              <a:ext uri="{FF2B5EF4-FFF2-40B4-BE49-F238E27FC236}">
                <a16:creationId xmlns="" xmlns:a16="http://schemas.microsoft.com/office/drawing/2014/main" id="{E0EAED85-8BEC-40D0-8CB9-7114CE7F1FC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90575562"/>
              </p:ext>
            </p:extLst>
          </p:nvPr>
        </p:nvGraphicFramePr>
        <p:xfrm>
          <a:off x="3042446" y="4349750"/>
          <a:ext cx="1826260" cy="5113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27" name="Equation" r:id="rId13" imgW="1269720" imgH="355320" progId="Equation.DSMT4">
                  <p:embed/>
                </p:oleObj>
              </mc:Choice>
              <mc:Fallback>
                <p:oleObj name="Equation" r:id="rId13" imgW="1269720" imgH="355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3042446" y="4349750"/>
                        <a:ext cx="1826260" cy="51135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2" name="图片 21">
            <a:extLst>
              <a:ext uri="{FF2B5EF4-FFF2-40B4-BE49-F238E27FC236}">
                <a16:creationId xmlns="" xmlns:a16="http://schemas.microsoft.com/office/drawing/2014/main" id="{1A8E1D33-435D-4DA6-9939-B569CC3DC486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r="32480" b="16521"/>
          <a:stretch/>
        </p:blipFill>
        <p:spPr>
          <a:xfrm>
            <a:off x="440121" y="5051872"/>
            <a:ext cx="5204649" cy="258852"/>
          </a:xfrm>
          <a:prstGeom prst="rect">
            <a:avLst/>
          </a:prstGeom>
        </p:spPr>
      </p:pic>
      <p:graphicFrame>
        <p:nvGraphicFramePr>
          <p:cNvPr id="23" name="对象 22">
            <a:extLst>
              <a:ext uri="{FF2B5EF4-FFF2-40B4-BE49-F238E27FC236}">
                <a16:creationId xmlns="" xmlns:a16="http://schemas.microsoft.com/office/drawing/2014/main" id="{431773E8-47A4-4787-A5BF-55033F75FEA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86226434"/>
              </p:ext>
            </p:extLst>
          </p:nvPr>
        </p:nvGraphicFramePr>
        <p:xfrm>
          <a:off x="5584167" y="4710995"/>
          <a:ext cx="3203372" cy="9221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28" name="Equation" r:id="rId16" imgW="2514600" imgH="723600" progId="Equation.DSMT4">
                  <p:embed/>
                </p:oleObj>
              </mc:Choice>
              <mc:Fallback>
                <p:oleObj name="Equation" r:id="rId16" imgW="2514600" imgH="723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5584167" y="4710995"/>
                        <a:ext cx="3203372" cy="9221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4" name="图片 23">
            <a:extLst>
              <a:ext uri="{FF2B5EF4-FFF2-40B4-BE49-F238E27FC236}">
                <a16:creationId xmlns="" xmlns:a16="http://schemas.microsoft.com/office/drawing/2014/main" id="{CEEAE294-A4E7-4165-99E4-56D2FDA5F257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r="69031" b="7667"/>
          <a:stretch/>
        </p:blipFill>
        <p:spPr>
          <a:xfrm>
            <a:off x="452232" y="5754815"/>
            <a:ext cx="2323571" cy="278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3881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328487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 b="1" spc="225" dirty="0">
                <a:solidFill>
                  <a:prstClr val="white"/>
                </a:solidFill>
              </a:rPr>
              <a:t>2.5  </a:t>
            </a:r>
            <a:r>
              <a:rPr lang="zh-CN" altLang="en-US" sz="2100" b="1" spc="225" dirty="0">
                <a:solidFill>
                  <a:prstClr val="white"/>
                </a:solidFill>
              </a:rPr>
              <a:t>导数与微分的应用</a:t>
            </a:r>
            <a:endParaRPr lang="zh-CN" altLang="zh-CN" sz="2100" b="1" spc="225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21" name="文本框 27"/>
          <p:cNvSpPr txBox="1"/>
          <p:nvPr/>
        </p:nvSpPr>
        <p:spPr>
          <a:xfrm>
            <a:off x="6333077" y="234392"/>
            <a:ext cx="167225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zh-CN" sz="1350" dirty="0">
                <a:solidFill>
                  <a:prstClr val="white"/>
                </a:solidFill>
              </a:rPr>
              <a:t>第</a:t>
            </a:r>
            <a:r>
              <a:rPr lang="zh-CN" altLang="en-US" sz="1350" dirty="0">
                <a:solidFill>
                  <a:prstClr val="white"/>
                </a:solidFill>
              </a:rPr>
              <a:t>二</a:t>
            </a:r>
            <a:r>
              <a:rPr lang="zh-CN" altLang="zh-CN" sz="1350" dirty="0">
                <a:solidFill>
                  <a:prstClr val="white"/>
                </a:solidFill>
              </a:rPr>
              <a:t>章  </a:t>
            </a:r>
            <a:r>
              <a:rPr lang="zh-CN" altLang="en-US" sz="1350" dirty="0">
                <a:solidFill>
                  <a:prstClr val="white"/>
                </a:solidFill>
              </a:rPr>
              <a:t>微积分基础</a:t>
            </a:r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0" y="12382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zh-CN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微软雅黑" pitchFamily="34" charset="-122"/>
              <a:ea typeface="微软雅黑" pitchFamily="34" charset="-122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   </a:t>
            </a:r>
            <a:endParaRPr kumimoji="0" lang="en-US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="" xmlns:a16="http://schemas.microsoft.com/office/drawing/2014/main" id="{29FB011D-F6FC-47B6-942C-6E85DB301906}"/>
              </a:ext>
            </a:extLst>
          </p:cNvPr>
          <p:cNvSpPr txBox="1"/>
          <p:nvPr/>
        </p:nvSpPr>
        <p:spPr>
          <a:xfrm>
            <a:off x="198507" y="757497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chemeClr val="accent1">
                    <a:lumMod val="75000"/>
                  </a:schemeClr>
                </a:solidFill>
              </a:rPr>
              <a:t>2.5.2  </a:t>
            </a:r>
            <a:r>
              <a:rPr lang="zh-CN" altLang="en-US" dirty="0">
                <a:solidFill>
                  <a:schemeClr val="accent1">
                    <a:lumMod val="75000"/>
                  </a:schemeClr>
                </a:solidFill>
              </a:rPr>
              <a:t>中值定理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B637D7E9-91E8-4978-B9BA-FE44ADE7CD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911" y="1235809"/>
            <a:ext cx="7661933" cy="3961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71646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328487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 b="1" spc="225" dirty="0">
                <a:solidFill>
                  <a:prstClr val="white"/>
                </a:solidFill>
              </a:rPr>
              <a:t>2.5  </a:t>
            </a:r>
            <a:r>
              <a:rPr lang="zh-CN" altLang="en-US" sz="2100" b="1" spc="225" dirty="0">
                <a:solidFill>
                  <a:prstClr val="white"/>
                </a:solidFill>
              </a:rPr>
              <a:t>导数与微分的应用</a:t>
            </a:r>
            <a:endParaRPr lang="zh-CN" altLang="zh-CN" sz="2100" b="1" spc="225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21" name="文本框 27"/>
          <p:cNvSpPr txBox="1"/>
          <p:nvPr/>
        </p:nvSpPr>
        <p:spPr>
          <a:xfrm>
            <a:off x="6333077" y="234392"/>
            <a:ext cx="167225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zh-CN" sz="1350" dirty="0">
                <a:solidFill>
                  <a:prstClr val="white"/>
                </a:solidFill>
              </a:rPr>
              <a:t>第</a:t>
            </a:r>
            <a:r>
              <a:rPr lang="zh-CN" altLang="en-US" sz="1350" dirty="0">
                <a:solidFill>
                  <a:prstClr val="white"/>
                </a:solidFill>
              </a:rPr>
              <a:t>二</a:t>
            </a:r>
            <a:r>
              <a:rPr lang="zh-CN" altLang="zh-CN" sz="1350" dirty="0">
                <a:solidFill>
                  <a:prstClr val="white"/>
                </a:solidFill>
              </a:rPr>
              <a:t>章  </a:t>
            </a:r>
            <a:r>
              <a:rPr lang="zh-CN" altLang="en-US" sz="1350" dirty="0">
                <a:solidFill>
                  <a:prstClr val="white"/>
                </a:solidFill>
              </a:rPr>
              <a:t>微积分基础</a:t>
            </a:r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0" y="12382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zh-CN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微软雅黑" pitchFamily="34" charset="-122"/>
              <a:ea typeface="微软雅黑" pitchFamily="34" charset="-122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   </a:t>
            </a:r>
            <a:endParaRPr kumimoji="0" lang="en-US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C994A539-6CDC-4DC9-87F8-96DC9168E9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232" y="656874"/>
            <a:ext cx="7143324" cy="5387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19308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328487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 b="1" spc="225" dirty="0">
                <a:solidFill>
                  <a:prstClr val="white"/>
                </a:solidFill>
              </a:rPr>
              <a:t>2.5  </a:t>
            </a:r>
            <a:r>
              <a:rPr lang="zh-CN" altLang="en-US" sz="2100" b="1" spc="225" dirty="0">
                <a:solidFill>
                  <a:prstClr val="white"/>
                </a:solidFill>
              </a:rPr>
              <a:t>导数与微分的应用</a:t>
            </a:r>
            <a:endParaRPr lang="zh-CN" altLang="zh-CN" sz="2100" b="1" spc="225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21" name="文本框 27"/>
          <p:cNvSpPr txBox="1"/>
          <p:nvPr/>
        </p:nvSpPr>
        <p:spPr>
          <a:xfrm>
            <a:off x="6333077" y="234392"/>
            <a:ext cx="167225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zh-CN" sz="1350" dirty="0">
                <a:solidFill>
                  <a:prstClr val="white"/>
                </a:solidFill>
              </a:rPr>
              <a:t>第</a:t>
            </a:r>
            <a:r>
              <a:rPr lang="zh-CN" altLang="en-US" sz="1350" dirty="0">
                <a:solidFill>
                  <a:prstClr val="white"/>
                </a:solidFill>
              </a:rPr>
              <a:t>二</a:t>
            </a:r>
            <a:r>
              <a:rPr lang="zh-CN" altLang="zh-CN" sz="1350" dirty="0">
                <a:solidFill>
                  <a:prstClr val="white"/>
                </a:solidFill>
              </a:rPr>
              <a:t>章  </a:t>
            </a:r>
            <a:r>
              <a:rPr lang="zh-CN" altLang="en-US" sz="1350" dirty="0">
                <a:solidFill>
                  <a:prstClr val="white"/>
                </a:solidFill>
              </a:rPr>
              <a:t>微积分基础</a:t>
            </a:r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0" y="12382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zh-CN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微软雅黑" pitchFamily="34" charset="-122"/>
              <a:ea typeface="微软雅黑" pitchFamily="34" charset="-122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   </a:t>
            </a:r>
            <a:endParaRPr kumimoji="0" lang="en-US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492E887D-B704-457C-924D-A97A9D6E17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0627" b="-7887"/>
          <a:stretch/>
        </p:blipFill>
        <p:spPr>
          <a:xfrm>
            <a:off x="203684" y="1110755"/>
            <a:ext cx="5342964" cy="69141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8ABE57EE-7127-41B9-8153-C5ECA6E46E3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372" b="83919"/>
          <a:stretch/>
        </p:blipFill>
        <p:spPr>
          <a:xfrm>
            <a:off x="687526" y="1807395"/>
            <a:ext cx="8162005" cy="633588"/>
          </a:xfrm>
          <a:prstGeom prst="rect">
            <a:avLst/>
          </a:prstGeom>
        </p:spPr>
      </p:pic>
      <p:graphicFrame>
        <p:nvGraphicFramePr>
          <p:cNvPr id="11" name="对象 10">
            <a:extLst>
              <a:ext uri="{FF2B5EF4-FFF2-40B4-BE49-F238E27FC236}">
                <a16:creationId xmlns="" xmlns:a16="http://schemas.microsoft.com/office/drawing/2014/main" id="{DD980609-BCD0-4F27-96A5-991DFBDEE38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37856115"/>
              </p:ext>
            </p:extLst>
          </p:nvPr>
        </p:nvGraphicFramePr>
        <p:xfrm>
          <a:off x="2534803" y="2440983"/>
          <a:ext cx="3696566" cy="3554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42" name="Equation" r:id="rId5" imgW="1981080" imgH="190440" progId="Equation.DSMT4">
                  <p:embed/>
                </p:oleObj>
              </mc:Choice>
              <mc:Fallback>
                <p:oleObj name="Equation" r:id="rId5" imgW="1981080" imgH="1904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534803" y="2440983"/>
                        <a:ext cx="3696566" cy="35543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3FE7D23B-B956-4600-818B-6835C4449AC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51818" b="2415"/>
          <a:stretch/>
        </p:blipFill>
        <p:spPr>
          <a:xfrm>
            <a:off x="687526" y="3037485"/>
            <a:ext cx="3786459" cy="546145"/>
          </a:xfrm>
          <a:prstGeom prst="rect">
            <a:avLst/>
          </a:prstGeom>
        </p:spPr>
      </p:pic>
      <p:graphicFrame>
        <p:nvGraphicFramePr>
          <p:cNvPr id="15" name="对象 14">
            <a:extLst>
              <a:ext uri="{FF2B5EF4-FFF2-40B4-BE49-F238E27FC236}">
                <a16:creationId xmlns="" xmlns:a16="http://schemas.microsoft.com/office/drawing/2014/main" id="{C9AEAB93-354B-4694-BD6E-393BE419F6B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70299928"/>
              </p:ext>
            </p:extLst>
          </p:nvPr>
        </p:nvGraphicFramePr>
        <p:xfrm>
          <a:off x="2534803" y="3613971"/>
          <a:ext cx="1642533" cy="7141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43" name="Equation" r:id="rId8" imgW="876240" imgH="380880" progId="Equation.DSMT4">
                  <p:embed/>
                </p:oleObj>
              </mc:Choice>
              <mc:Fallback>
                <p:oleObj name="Equation" r:id="rId8" imgW="876240" imgH="3808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534803" y="3613971"/>
                        <a:ext cx="1642533" cy="71414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" name="图片 15">
            <a:extLst>
              <a:ext uri="{FF2B5EF4-FFF2-40B4-BE49-F238E27FC236}">
                <a16:creationId xmlns="" xmlns:a16="http://schemas.microsoft.com/office/drawing/2014/main" id="{2CBA85BD-9BB3-4F61-9CAD-09212E71F315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75261"/>
          <a:stretch/>
        </p:blipFill>
        <p:spPr>
          <a:xfrm>
            <a:off x="687526" y="4365399"/>
            <a:ext cx="1939437" cy="306022"/>
          </a:xfrm>
          <a:prstGeom prst="rect">
            <a:avLst/>
          </a:prstGeom>
        </p:spPr>
      </p:pic>
      <p:graphicFrame>
        <p:nvGraphicFramePr>
          <p:cNvPr id="17" name="对象 16">
            <a:extLst>
              <a:ext uri="{FF2B5EF4-FFF2-40B4-BE49-F238E27FC236}">
                <a16:creationId xmlns="" xmlns:a16="http://schemas.microsoft.com/office/drawing/2014/main" id="{F5E6E4A0-4450-4C29-9EF5-D99681A92F7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73469586"/>
              </p:ext>
            </p:extLst>
          </p:nvPr>
        </p:nvGraphicFramePr>
        <p:xfrm>
          <a:off x="2580755" y="4591519"/>
          <a:ext cx="1518547" cy="6416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44" name="Equation" r:id="rId11" imgW="901440" imgH="380880" progId="Equation.DSMT4">
                  <p:embed/>
                </p:oleObj>
              </mc:Choice>
              <mc:Fallback>
                <p:oleObj name="Equation" r:id="rId11" imgW="901440" imgH="3808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2580755" y="4591519"/>
                        <a:ext cx="1518547" cy="64163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9" name="图片 18">
            <a:extLst>
              <a:ext uri="{FF2B5EF4-FFF2-40B4-BE49-F238E27FC236}">
                <a16:creationId xmlns="" xmlns:a16="http://schemas.microsoft.com/office/drawing/2014/main" id="{67F843FE-7E03-4238-A5E7-387CEB891401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r="96363" b="-27453"/>
          <a:stretch/>
        </p:blipFill>
        <p:spPr>
          <a:xfrm>
            <a:off x="687526" y="5260907"/>
            <a:ext cx="296616" cy="405710"/>
          </a:xfrm>
          <a:prstGeom prst="rect">
            <a:avLst/>
          </a:prstGeom>
        </p:spPr>
      </p:pic>
      <p:graphicFrame>
        <p:nvGraphicFramePr>
          <p:cNvPr id="20" name="对象 19">
            <a:extLst>
              <a:ext uri="{FF2B5EF4-FFF2-40B4-BE49-F238E27FC236}">
                <a16:creationId xmlns="" xmlns:a16="http://schemas.microsoft.com/office/drawing/2014/main" id="{BBC11CE1-FF89-422A-87AC-E956E12CBF2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66403889"/>
              </p:ext>
            </p:extLst>
          </p:nvPr>
        </p:nvGraphicFramePr>
        <p:xfrm>
          <a:off x="1887064" y="5312065"/>
          <a:ext cx="2447435" cy="5907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45" name="Equation" r:id="rId14" imgW="1473120" imgH="355320" progId="Equation.DSMT4">
                  <p:embed/>
                </p:oleObj>
              </mc:Choice>
              <mc:Fallback>
                <p:oleObj name="Equation" r:id="rId14" imgW="1473120" imgH="355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887064" y="5312065"/>
                        <a:ext cx="2447435" cy="5907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19288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328487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 b="1" spc="225" dirty="0">
                <a:solidFill>
                  <a:prstClr val="white"/>
                </a:solidFill>
              </a:rPr>
              <a:t>2.5  </a:t>
            </a:r>
            <a:r>
              <a:rPr lang="zh-CN" altLang="en-US" sz="2100" b="1" spc="225" dirty="0">
                <a:solidFill>
                  <a:prstClr val="white"/>
                </a:solidFill>
              </a:rPr>
              <a:t>导数与微分的应用</a:t>
            </a:r>
            <a:endParaRPr lang="zh-CN" altLang="zh-CN" sz="2100" b="1" spc="225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21" name="文本框 27"/>
          <p:cNvSpPr txBox="1"/>
          <p:nvPr/>
        </p:nvSpPr>
        <p:spPr>
          <a:xfrm>
            <a:off x="6333077" y="234392"/>
            <a:ext cx="167225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zh-CN" sz="1350" dirty="0">
                <a:solidFill>
                  <a:prstClr val="white"/>
                </a:solidFill>
              </a:rPr>
              <a:t>第</a:t>
            </a:r>
            <a:r>
              <a:rPr lang="zh-CN" altLang="en-US" sz="1350" dirty="0">
                <a:solidFill>
                  <a:prstClr val="white"/>
                </a:solidFill>
              </a:rPr>
              <a:t>二</a:t>
            </a:r>
            <a:r>
              <a:rPr lang="zh-CN" altLang="zh-CN" sz="1350" dirty="0">
                <a:solidFill>
                  <a:prstClr val="white"/>
                </a:solidFill>
              </a:rPr>
              <a:t>章  </a:t>
            </a:r>
            <a:r>
              <a:rPr lang="zh-CN" altLang="en-US" sz="1350" dirty="0">
                <a:solidFill>
                  <a:prstClr val="white"/>
                </a:solidFill>
              </a:rPr>
              <a:t>微积分基础</a:t>
            </a:r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0" y="12382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zh-CN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微软雅黑" pitchFamily="34" charset="-122"/>
              <a:ea typeface="微软雅黑" pitchFamily="34" charset="-122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   </a:t>
            </a:r>
            <a:endParaRPr kumimoji="0" lang="en-US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412E00B3-6F3C-456D-94E2-72F268C900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713" y="1388381"/>
            <a:ext cx="10428343" cy="2576012"/>
          </a:xfrm>
          <a:prstGeom prst="rect">
            <a:avLst/>
          </a:prstGeom>
        </p:spPr>
      </p:pic>
      <p:graphicFrame>
        <p:nvGraphicFramePr>
          <p:cNvPr id="12" name="对象 11">
            <a:extLst>
              <a:ext uri="{FF2B5EF4-FFF2-40B4-BE49-F238E27FC236}">
                <a16:creationId xmlns="" xmlns:a16="http://schemas.microsoft.com/office/drawing/2014/main" id="{E4937079-0C4F-4901-9649-785D3FDD2CA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03660619"/>
              </p:ext>
            </p:extLst>
          </p:nvPr>
        </p:nvGraphicFramePr>
        <p:xfrm>
          <a:off x="5098055" y="3365294"/>
          <a:ext cx="2266628" cy="7391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48" name="Equation" r:id="rId4" imgW="1168200" imgH="380880" progId="Equation.DSMT4">
                  <p:embed/>
                </p:oleObj>
              </mc:Choice>
              <mc:Fallback>
                <p:oleObj name="Equation" r:id="rId4" imgW="1168200" imgH="3808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098055" y="3365294"/>
                        <a:ext cx="2266628" cy="73911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8719828F-AFDB-4984-84B6-0E03B62985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2713" y="4288858"/>
            <a:ext cx="10132613" cy="395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67591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328487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 b="1" spc="225" dirty="0">
                <a:solidFill>
                  <a:prstClr val="white"/>
                </a:solidFill>
              </a:rPr>
              <a:t>2.5  </a:t>
            </a:r>
            <a:r>
              <a:rPr lang="zh-CN" altLang="en-US" sz="2100" b="1" spc="225" dirty="0">
                <a:solidFill>
                  <a:prstClr val="white"/>
                </a:solidFill>
              </a:rPr>
              <a:t>导数与微分的应用</a:t>
            </a:r>
            <a:endParaRPr lang="zh-CN" altLang="zh-CN" sz="2100" b="1" spc="225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21" name="文本框 27"/>
          <p:cNvSpPr txBox="1"/>
          <p:nvPr/>
        </p:nvSpPr>
        <p:spPr>
          <a:xfrm>
            <a:off x="6333077" y="234392"/>
            <a:ext cx="167225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zh-CN" sz="1350" dirty="0">
                <a:solidFill>
                  <a:prstClr val="white"/>
                </a:solidFill>
              </a:rPr>
              <a:t>第</a:t>
            </a:r>
            <a:r>
              <a:rPr lang="zh-CN" altLang="en-US" sz="1350" dirty="0">
                <a:solidFill>
                  <a:prstClr val="white"/>
                </a:solidFill>
              </a:rPr>
              <a:t>二</a:t>
            </a:r>
            <a:r>
              <a:rPr lang="zh-CN" altLang="zh-CN" sz="1350" dirty="0">
                <a:solidFill>
                  <a:prstClr val="white"/>
                </a:solidFill>
              </a:rPr>
              <a:t>章  </a:t>
            </a:r>
            <a:r>
              <a:rPr lang="zh-CN" altLang="en-US" sz="1350" dirty="0">
                <a:solidFill>
                  <a:prstClr val="white"/>
                </a:solidFill>
              </a:rPr>
              <a:t>微积分基础</a:t>
            </a:r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0" y="12382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zh-CN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微软雅黑" pitchFamily="34" charset="-122"/>
              <a:ea typeface="微软雅黑" pitchFamily="34" charset="-122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   </a:t>
            </a:r>
            <a:endParaRPr kumimoji="0" lang="en-US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9AD2D72E-2053-4E1F-A563-004E6F6DB8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406" y="842311"/>
            <a:ext cx="8365535" cy="326545"/>
          </a:xfrm>
          <a:prstGeom prst="rect">
            <a:avLst/>
          </a:prstGeom>
        </p:spPr>
      </p:pic>
      <p:graphicFrame>
        <p:nvGraphicFramePr>
          <p:cNvPr id="12" name="对象 11">
            <a:extLst>
              <a:ext uri="{FF2B5EF4-FFF2-40B4-BE49-F238E27FC236}">
                <a16:creationId xmlns="" xmlns:a16="http://schemas.microsoft.com/office/drawing/2014/main" id="{C8E60168-CDB7-47FD-BC02-685F527F999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801257"/>
              </p:ext>
            </p:extLst>
          </p:nvPr>
        </p:nvGraphicFramePr>
        <p:xfrm>
          <a:off x="2588324" y="1118462"/>
          <a:ext cx="2757043" cy="3534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90" name="Equation" r:id="rId4" imgW="1485720" imgH="190440" progId="Equation.DSMT4">
                  <p:embed/>
                </p:oleObj>
              </mc:Choice>
              <mc:Fallback>
                <p:oleObj name="Equation" r:id="rId4" imgW="1485720" imgH="1904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588324" y="1118462"/>
                        <a:ext cx="2757043" cy="35346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4FE68565-56CE-476C-B587-1E10F8DE1C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0657" y="1478201"/>
            <a:ext cx="8786828" cy="353463"/>
          </a:xfrm>
          <a:prstGeom prst="rect">
            <a:avLst/>
          </a:prstGeom>
        </p:spPr>
      </p:pic>
      <p:graphicFrame>
        <p:nvGraphicFramePr>
          <p:cNvPr id="15" name="对象 14">
            <a:extLst>
              <a:ext uri="{FF2B5EF4-FFF2-40B4-BE49-F238E27FC236}">
                <a16:creationId xmlns="" xmlns:a16="http://schemas.microsoft.com/office/drawing/2014/main" id="{9F07D261-5EE0-4FC5-9F9B-52CB7865F7A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32549127"/>
              </p:ext>
            </p:extLst>
          </p:nvPr>
        </p:nvGraphicFramePr>
        <p:xfrm>
          <a:off x="2588324" y="1894563"/>
          <a:ext cx="1676077" cy="354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91" name="Equation" r:id="rId7" imgW="901440" imgH="190440" progId="Equation.DSMT4">
                  <p:embed/>
                </p:oleObj>
              </mc:Choice>
              <mc:Fallback>
                <p:oleObj name="Equation" r:id="rId7" imgW="901440" imgH="1904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588324" y="1894563"/>
                        <a:ext cx="1676077" cy="35410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" name="图片 15">
            <a:extLst>
              <a:ext uri="{FF2B5EF4-FFF2-40B4-BE49-F238E27FC236}">
                <a16:creationId xmlns="" xmlns:a16="http://schemas.microsoft.com/office/drawing/2014/main" id="{6D50DE18-14B5-4C3F-B5F4-17CFC979846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-1" r="35910" b="-2820"/>
          <a:stretch/>
        </p:blipFill>
        <p:spPr>
          <a:xfrm>
            <a:off x="759365" y="2248664"/>
            <a:ext cx="5644302" cy="353462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="" xmlns:a16="http://schemas.microsoft.com/office/drawing/2014/main" id="{5C603D12-4E84-4750-824D-67D66C88C28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05230" y="2647990"/>
            <a:ext cx="2620015" cy="616474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="" xmlns:a16="http://schemas.microsoft.com/office/drawing/2014/main" id="{C9AF6DF1-1F9D-4691-A7DE-55C1A6FBE87D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-1" r="90947" b="-8338"/>
          <a:stretch/>
        </p:blipFill>
        <p:spPr>
          <a:xfrm>
            <a:off x="759365" y="3280890"/>
            <a:ext cx="860208" cy="401822"/>
          </a:xfrm>
          <a:prstGeom prst="rect">
            <a:avLst/>
          </a:prstGeom>
        </p:spPr>
      </p:pic>
      <p:graphicFrame>
        <p:nvGraphicFramePr>
          <p:cNvPr id="22" name="对象 21">
            <a:extLst>
              <a:ext uri="{FF2B5EF4-FFF2-40B4-BE49-F238E27FC236}">
                <a16:creationId xmlns="" xmlns:a16="http://schemas.microsoft.com/office/drawing/2014/main" id="{27C02FB1-3D9B-4EFE-B98B-C1FE37A56D6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25815279"/>
              </p:ext>
            </p:extLst>
          </p:nvPr>
        </p:nvGraphicFramePr>
        <p:xfrm>
          <a:off x="2605230" y="3419328"/>
          <a:ext cx="2078197" cy="6776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92" name="Equation" r:id="rId12" imgW="1168200" imgH="380880" progId="Equation.DSMT4">
                  <p:embed/>
                </p:oleObj>
              </mc:Choice>
              <mc:Fallback>
                <p:oleObj name="Equation" r:id="rId12" imgW="1168200" imgH="3808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2605230" y="3419328"/>
                        <a:ext cx="2078197" cy="6776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3" name="图片 22">
            <a:extLst>
              <a:ext uri="{FF2B5EF4-FFF2-40B4-BE49-F238E27FC236}">
                <a16:creationId xmlns="" xmlns:a16="http://schemas.microsoft.com/office/drawing/2014/main" id="{3BC0480B-56EC-40E8-AB4E-61682230D90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30463" y="4196231"/>
            <a:ext cx="8747182" cy="677672"/>
          </a:xfrm>
          <a:prstGeom prst="rect">
            <a:avLst/>
          </a:prstGeom>
        </p:spPr>
      </p:pic>
      <p:graphicFrame>
        <p:nvGraphicFramePr>
          <p:cNvPr id="24" name="对象 23">
            <a:extLst>
              <a:ext uri="{FF2B5EF4-FFF2-40B4-BE49-F238E27FC236}">
                <a16:creationId xmlns="" xmlns:a16="http://schemas.microsoft.com/office/drawing/2014/main" id="{0D71A222-B19D-4C14-B95A-73CDB65FC31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55393799"/>
              </p:ext>
            </p:extLst>
          </p:nvPr>
        </p:nvGraphicFramePr>
        <p:xfrm>
          <a:off x="2094669" y="4881030"/>
          <a:ext cx="4222803" cy="39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93" name="Equation" r:id="rId15" imgW="2057400" imgH="190440" progId="Equation.DSMT4">
                  <p:embed/>
                </p:oleObj>
              </mc:Choice>
              <mc:Fallback>
                <p:oleObj name="Equation" r:id="rId15" imgW="2057400" imgH="1904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2094669" y="4881030"/>
                        <a:ext cx="4222803" cy="391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6" name="图片 25">
            <a:extLst>
              <a:ext uri="{FF2B5EF4-FFF2-40B4-BE49-F238E27FC236}">
                <a16:creationId xmlns="" xmlns:a16="http://schemas.microsoft.com/office/drawing/2014/main" id="{0AB0D9A3-342E-4086-A7B9-2DD277FCC2B4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t="1" r="60604" b="16744"/>
          <a:stretch/>
        </p:blipFill>
        <p:spPr>
          <a:xfrm>
            <a:off x="330463" y="5424330"/>
            <a:ext cx="3406643" cy="281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28890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组合 37"/>
          <p:cNvGrpSpPr/>
          <p:nvPr/>
        </p:nvGrpSpPr>
        <p:grpSpPr>
          <a:xfrm>
            <a:off x="1620525" y="5100406"/>
            <a:ext cx="5693399" cy="444332"/>
            <a:chOff x="1807265" y="3866296"/>
            <a:chExt cx="5693399" cy="394200"/>
          </a:xfrm>
          <a:solidFill>
            <a:schemeClr val="accent1">
              <a:lumMod val="75000"/>
            </a:schemeClr>
          </a:solidFill>
        </p:grpSpPr>
        <p:sp>
          <p:nvSpPr>
            <p:cNvPr id="39" name="圆角矩形 38"/>
            <p:cNvSpPr/>
            <p:nvPr/>
          </p:nvSpPr>
          <p:spPr>
            <a:xfrm>
              <a:off x="1807265" y="3866296"/>
              <a:ext cx="5693399" cy="394200"/>
            </a:xfrm>
            <a:prstGeom prst="roundRect">
              <a:avLst>
                <a:gd name="adj" fmla="val 20658"/>
              </a:avLst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47" name="矩形 46"/>
            <p:cNvSpPr/>
            <p:nvPr/>
          </p:nvSpPr>
          <p:spPr>
            <a:xfrm>
              <a:off x="1873669" y="3879086"/>
              <a:ext cx="780983" cy="368619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r>
                <a:rPr lang="zh-CN" altLang="zh-CN" sz="2100" spc="225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习题</a:t>
              </a:r>
            </a:p>
          </p:txBody>
        </p:sp>
      </p:grpSp>
      <p:sp>
        <p:nvSpPr>
          <p:cNvPr id="32" name="矩形 31"/>
          <p:cNvSpPr/>
          <p:nvPr/>
        </p:nvSpPr>
        <p:spPr>
          <a:xfrm>
            <a:off x="-7143" y="-9147"/>
            <a:ext cx="9158090" cy="3821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57" name="组合 56"/>
          <p:cNvGrpSpPr/>
          <p:nvPr/>
        </p:nvGrpSpPr>
        <p:grpSpPr>
          <a:xfrm>
            <a:off x="1693574" y="2880000"/>
            <a:ext cx="5693399" cy="444332"/>
            <a:chOff x="1807265" y="2935089"/>
            <a:chExt cx="5693399" cy="394200"/>
          </a:xfrm>
        </p:grpSpPr>
        <p:sp>
          <p:nvSpPr>
            <p:cNvPr id="74" name="圆角矩形 73"/>
            <p:cNvSpPr/>
            <p:nvPr/>
          </p:nvSpPr>
          <p:spPr>
            <a:xfrm>
              <a:off x="1807265" y="2935089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75" name="矩形 74"/>
            <p:cNvSpPr/>
            <p:nvPr/>
          </p:nvSpPr>
          <p:spPr>
            <a:xfrm>
              <a:off x="1881560" y="2945793"/>
              <a:ext cx="4050030" cy="36861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4.2  </a:t>
              </a:r>
              <a:r>
                <a:rPr lang="zh-CN" altLang="zh-CN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涉及微积分的距离</a:t>
              </a:r>
              <a:endParaRPr lang="zh-CN" altLang="en-US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8" name="组合 57"/>
          <p:cNvGrpSpPr/>
          <p:nvPr/>
        </p:nvGrpSpPr>
        <p:grpSpPr>
          <a:xfrm>
            <a:off x="1693574" y="2223012"/>
            <a:ext cx="5693399" cy="444635"/>
            <a:chOff x="1807265" y="3400425"/>
            <a:chExt cx="5693399" cy="394468"/>
          </a:xfrm>
          <a:solidFill>
            <a:schemeClr val="bg2"/>
          </a:solidFill>
        </p:grpSpPr>
        <p:sp>
          <p:nvSpPr>
            <p:cNvPr id="71" name="圆角矩形 70"/>
            <p:cNvSpPr/>
            <p:nvPr/>
          </p:nvSpPr>
          <p:spPr>
            <a:xfrm>
              <a:off x="1807265" y="3400693"/>
              <a:ext cx="5693399" cy="394200"/>
            </a:xfrm>
            <a:prstGeom prst="roundRect">
              <a:avLst>
                <a:gd name="adj" fmla="val 20658"/>
              </a:avLst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72" name="矩形 71"/>
            <p:cNvSpPr/>
            <p:nvPr/>
          </p:nvSpPr>
          <p:spPr>
            <a:xfrm>
              <a:off x="1881687" y="3400425"/>
              <a:ext cx="3554178" cy="36861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lang="en-US" altLang="zh-CN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4.1  </a:t>
              </a:r>
              <a:r>
                <a:rPr lang="zh-CN" altLang="zh-CN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涉及线性代数的距离</a:t>
              </a:r>
              <a:endParaRPr lang="zh-CN" altLang="en-US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0" name="组合 59"/>
          <p:cNvGrpSpPr/>
          <p:nvPr/>
        </p:nvGrpSpPr>
        <p:grpSpPr>
          <a:xfrm>
            <a:off x="1665504" y="3690115"/>
            <a:ext cx="5693399" cy="444332"/>
            <a:chOff x="1807265" y="4331898"/>
            <a:chExt cx="5693399" cy="394200"/>
          </a:xfrm>
        </p:grpSpPr>
        <p:sp>
          <p:nvSpPr>
            <p:cNvPr id="67" name="圆角矩形 66"/>
            <p:cNvSpPr/>
            <p:nvPr/>
          </p:nvSpPr>
          <p:spPr>
            <a:xfrm>
              <a:off x="1807265" y="4331898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68" name="矩形 67"/>
            <p:cNvSpPr/>
            <p:nvPr/>
          </p:nvSpPr>
          <p:spPr>
            <a:xfrm>
              <a:off x="1881559" y="4331898"/>
              <a:ext cx="4969107" cy="36861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4.3</a:t>
              </a:r>
              <a:r>
                <a:rPr lang="zh-CN" altLang="en-US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涉及概率统计的距离</a:t>
              </a:r>
            </a:p>
          </p:txBody>
        </p:sp>
      </p:grpSp>
      <p:pic>
        <p:nvPicPr>
          <p:cNvPr id="51" name="27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" name="30 CuadroTexto"/>
          <p:cNvSpPr txBox="1"/>
          <p:nvPr/>
        </p:nvSpPr>
        <p:spPr>
          <a:xfrm>
            <a:off x="4467225" y="6261691"/>
            <a:ext cx="315913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200" b="1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of</a:t>
            </a:r>
            <a:endParaRPr lang="es-ES" sz="1200" b="1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53" name="31 CuadroTexto"/>
          <p:cNvSpPr txBox="1"/>
          <p:nvPr/>
        </p:nvSpPr>
        <p:spPr>
          <a:xfrm>
            <a:off x="4729199" y="6267161"/>
            <a:ext cx="370840" cy="27559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s-HN" sz="1200" b="1" dirty="0">
                <a:solidFill>
                  <a:schemeClr val="bg1">
                    <a:lumMod val="50000"/>
                  </a:schemeClr>
                </a:solidFill>
              </a:rPr>
              <a:t>56</a:t>
            </a:r>
            <a:endParaRPr lang="en-US" altLang="es-HN" sz="1200" b="1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54" name="Imagen 2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Imagen 28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" name="灯片编号占位符 5"/>
          <p:cNvSpPr txBox="1"/>
          <p:nvPr/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730C6D-5BB4-4F63-9D16-9EBF769D35DB}" type="slidenum">
              <a:rPr lang="zh-CN" altLang="en-US" smtClean="0"/>
              <a:t>58</a:t>
            </a:fld>
            <a:endParaRPr lang="zh-CN" altLang="en-US" dirty="0"/>
          </a:p>
        </p:txBody>
      </p:sp>
      <p:sp>
        <p:nvSpPr>
          <p:cNvPr id="73" name="矩形 72"/>
          <p:cNvSpPr/>
          <p:nvPr/>
        </p:nvSpPr>
        <p:spPr>
          <a:xfrm>
            <a:off x="7929" y="38314"/>
            <a:ext cx="2068830" cy="2990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350" dirty="0">
                <a:solidFill>
                  <a:schemeClr val="bg1"/>
                </a:solidFill>
              </a:rPr>
              <a:t>高级大数据人才培养丛书</a:t>
            </a:r>
          </a:p>
        </p:txBody>
      </p:sp>
      <p:sp>
        <p:nvSpPr>
          <p:cNvPr id="35" name="矩形 34"/>
          <p:cNvSpPr/>
          <p:nvPr/>
        </p:nvSpPr>
        <p:spPr>
          <a:xfrm>
            <a:off x="762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690257" y="854039"/>
            <a:ext cx="7832784" cy="781050"/>
            <a:chOff x="2788580" y="1152524"/>
            <a:chExt cx="3730770" cy="781050"/>
          </a:xfrm>
        </p:grpSpPr>
        <p:grpSp>
          <p:nvGrpSpPr>
            <p:cNvPr id="6" name="组合 5"/>
            <p:cNvGrpSpPr/>
            <p:nvPr/>
          </p:nvGrpSpPr>
          <p:grpSpPr>
            <a:xfrm>
              <a:off x="2788580" y="1152524"/>
              <a:ext cx="3730770" cy="781050"/>
              <a:chOff x="3725790" y="847725"/>
              <a:chExt cx="3730770" cy="781050"/>
            </a:xfrm>
          </p:grpSpPr>
          <p:grpSp>
            <p:nvGrpSpPr>
              <p:cNvPr id="7" name="组合 6"/>
              <p:cNvGrpSpPr/>
              <p:nvPr/>
            </p:nvGrpSpPr>
            <p:grpSpPr>
              <a:xfrm>
                <a:off x="3725790" y="1019175"/>
                <a:ext cx="627135" cy="609600"/>
                <a:chOff x="3725790" y="1019175"/>
                <a:chExt cx="627135" cy="609600"/>
              </a:xfrm>
            </p:grpSpPr>
            <p:sp>
              <p:nvSpPr>
                <p:cNvPr id="12" name="任意多边形 11"/>
                <p:cNvSpPr/>
                <p:nvPr/>
              </p:nvSpPr>
              <p:spPr>
                <a:xfrm>
                  <a:off x="3725790" y="1019175"/>
                  <a:ext cx="627135" cy="609600"/>
                </a:xfrm>
                <a:custGeom>
                  <a:avLst/>
                  <a:gdLst>
                    <a:gd name="connsiteX0" fmla="*/ 0 w 627135"/>
                    <a:gd name="connsiteY0" fmla="*/ 0 h 609600"/>
                    <a:gd name="connsiteX1" fmla="*/ 627135 w 627135"/>
                    <a:gd name="connsiteY1" fmla="*/ 0 h 609600"/>
                    <a:gd name="connsiteX2" fmla="*/ 627135 w 627135"/>
                    <a:gd name="connsiteY2" fmla="*/ 609600 h 609600"/>
                    <a:gd name="connsiteX3" fmla="*/ 1783 w 627135"/>
                    <a:gd name="connsiteY3" fmla="*/ 609600 h 609600"/>
                    <a:gd name="connsiteX4" fmla="*/ 305666 w 627135"/>
                    <a:gd name="connsiteY4" fmla="*/ 300804 h 609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7135" h="609600">
                      <a:moveTo>
                        <a:pt x="0" y="0"/>
                      </a:moveTo>
                      <a:lnTo>
                        <a:pt x="627135" y="0"/>
                      </a:lnTo>
                      <a:lnTo>
                        <a:pt x="627135" y="609600"/>
                      </a:lnTo>
                      <a:lnTo>
                        <a:pt x="1783" y="609600"/>
                      </a:lnTo>
                      <a:lnTo>
                        <a:pt x="305666" y="30080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3" name="直角三角形 12"/>
                <p:cNvSpPr/>
                <p:nvPr/>
              </p:nvSpPr>
              <p:spPr>
                <a:xfrm rot="5400000" flipV="1">
                  <a:off x="4181475" y="1457325"/>
                  <a:ext cx="171450" cy="171450"/>
                </a:xfrm>
                <a:prstGeom prst="rtTriangl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8" name="组合 7"/>
              <p:cNvGrpSpPr/>
              <p:nvPr/>
            </p:nvGrpSpPr>
            <p:grpSpPr>
              <a:xfrm flipH="1">
                <a:off x="6829425" y="1019175"/>
                <a:ext cx="627135" cy="609600"/>
                <a:chOff x="3725790" y="1019175"/>
                <a:chExt cx="627135" cy="609600"/>
              </a:xfrm>
            </p:grpSpPr>
            <p:sp>
              <p:nvSpPr>
                <p:cNvPr id="10" name="任意多边形 9"/>
                <p:cNvSpPr/>
                <p:nvPr/>
              </p:nvSpPr>
              <p:spPr>
                <a:xfrm>
                  <a:off x="3725790" y="1019175"/>
                  <a:ext cx="627135" cy="609600"/>
                </a:xfrm>
                <a:custGeom>
                  <a:avLst/>
                  <a:gdLst>
                    <a:gd name="connsiteX0" fmla="*/ 0 w 627135"/>
                    <a:gd name="connsiteY0" fmla="*/ 0 h 609600"/>
                    <a:gd name="connsiteX1" fmla="*/ 627135 w 627135"/>
                    <a:gd name="connsiteY1" fmla="*/ 0 h 609600"/>
                    <a:gd name="connsiteX2" fmla="*/ 627135 w 627135"/>
                    <a:gd name="connsiteY2" fmla="*/ 609600 h 609600"/>
                    <a:gd name="connsiteX3" fmla="*/ 1783 w 627135"/>
                    <a:gd name="connsiteY3" fmla="*/ 609600 h 609600"/>
                    <a:gd name="connsiteX4" fmla="*/ 305666 w 627135"/>
                    <a:gd name="connsiteY4" fmla="*/ 300804 h 609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7135" h="609600">
                      <a:moveTo>
                        <a:pt x="0" y="0"/>
                      </a:moveTo>
                      <a:lnTo>
                        <a:pt x="627135" y="0"/>
                      </a:lnTo>
                      <a:lnTo>
                        <a:pt x="627135" y="609600"/>
                      </a:lnTo>
                      <a:lnTo>
                        <a:pt x="1783" y="609600"/>
                      </a:lnTo>
                      <a:lnTo>
                        <a:pt x="305666" y="30080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1" name="直角三角形 10"/>
                <p:cNvSpPr/>
                <p:nvPr/>
              </p:nvSpPr>
              <p:spPr>
                <a:xfrm rot="5400000" flipV="1">
                  <a:off x="4181475" y="1457325"/>
                  <a:ext cx="171450" cy="171450"/>
                </a:xfrm>
                <a:prstGeom prst="rtTriangl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9" name="矩形 8"/>
              <p:cNvSpPr/>
              <p:nvPr/>
            </p:nvSpPr>
            <p:spPr>
              <a:xfrm>
                <a:off x="4190302" y="847725"/>
                <a:ext cx="2819400" cy="609600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4" name="文本框 14"/>
            <p:cNvSpPr txBox="1"/>
            <p:nvPr/>
          </p:nvSpPr>
          <p:spPr>
            <a:xfrm>
              <a:off x="3456859" y="1169836"/>
              <a:ext cx="258311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zh-CN" sz="2800" dirty="0">
                  <a:solidFill>
                    <a:schemeClr val="accent4"/>
                  </a:solidFill>
                </a:rPr>
                <a:t>第</a:t>
              </a:r>
              <a:r>
                <a:rPr lang="zh-CN" altLang="en-US" sz="2800" dirty="0">
                  <a:solidFill>
                    <a:schemeClr val="accent4"/>
                  </a:solidFill>
                </a:rPr>
                <a:t>四</a:t>
              </a:r>
              <a:r>
                <a:rPr lang="zh-CN" altLang="zh-CN" sz="2800" dirty="0">
                  <a:solidFill>
                    <a:schemeClr val="accent4"/>
                  </a:solidFill>
                </a:rPr>
                <a:t>章  多维数据之间的距离度量</a:t>
              </a:r>
              <a:endParaRPr lang="zh-CN" altLang="en-US" sz="2800" dirty="0">
                <a:solidFill>
                  <a:schemeClr val="accent4"/>
                </a:solidFill>
              </a:endParaRPr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1646971" y="4375197"/>
            <a:ext cx="5693399" cy="750730"/>
            <a:chOff x="1807265" y="4331900"/>
            <a:chExt cx="5693399" cy="666028"/>
          </a:xfrm>
        </p:grpSpPr>
        <p:sp>
          <p:nvSpPr>
            <p:cNvPr id="41" name="圆角矩形 40"/>
            <p:cNvSpPr/>
            <p:nvPr/>
          </p:nvSpPr>
          <p:spPr>
            <a:xfrm>
              <a:off x="1807265" y="4331900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42" name="矩形 41"/>
            <p:cNvSpPr/>
            <p:nvPr/>
          </p:nvSpPr>
          <p:spPr>
            <a:xfrm>
              <a:off x="1881560" y="4342604"/>
              <a:ext cx="4598852" cy="6553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4.4  </a:t>
              </a:r>
              <a:r>
                <a:rPr lang="zh-CN" altLang="zh-CN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涉及其他数学知识的距离</a:t>
              </a:r>
            </a:p>
            <a:p>
              <a:endParaRPr lang="zh-CN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4202789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矩形 645"/>
          <p:cNvSpPr/>
          <p:nvPr/>
        </p:nvSpPr>
        <p:spPr>
          <a:xfrm>
            <a:off x="-14288" y="-22224"/>
            <a:ext cx="9169004" cy="688022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pic>
        <p:nvPicPr>
          <p:cNvPr id="678" name="图片 677"/>
          <p:cNvPicPr>
            <a:picLocks noChangeAspect="1"/>
          </p:cNvPicPr>
          <p:nvPr/>
        </p:nvPicPr>
        <p:blipFill rotWithShape="1">
          <a:blip r:embed="rId2"/>
          <a:srcRect l="19090" t="21720" r="16280" b="22029"/>
          <a:stretch>
            <a:fillRect/>
          </a:stretch>
        </p:blipFill>
        <p:spPr>
          <a:xfrm>
            <a:off x="-30480" y="-22860"/>
            <a:ext cx="9201150" cy="6880225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225399" y="43062"/>
            <a:ext cx="1569660" cy="646331"/>
            <a:chOff x="564072" y="1012685"/>
            <a:chExt cx="1569660" cy="646331"/>
          </a:xfrm>
        </p:grpSpPr>
        <p:sp>
          <p:nvSpPr>
            <p:cNvPr id="3" name="矩形 2"/>
            <p:cNvSpPr/>
            <p:nvPr/>
          </p:nvSpPr>
          <p:spPr>
            <a:xfrm>
              <a:off x="564072" y="1012685"/>
              <a:ext cx="1569660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3600" b="1" dirty="0">
                  <a:solidFill>
                    <a:srgbClr val="96C527"/>
                  </a:solidFill>
                </a:rPr>
                <a:t>习题：</a:t>
              </a:r>
            </a:p>
          </p:txBody>
        </p:sp>
        <p:cxnSp>
          <p:nvCxnSpPr>
            <p:cNvPr id="6" name="直接连接符 5"/>
            <p:cNvCxnSpPr/>
            <p:nvPr/>
          </p:nvCxnSpPr>
          <p:spPr>
            <a:xfrm>
              <a:off x="564073" y="1615012"/>
              <a:ext cx="1523494" cy="0"/>
            </a:xfrm>
            <a:prstGeom prst="line">
              <a:avLst/>
            </a:prstGeom>
            <a:ln>
              <a:solidFill>
                <a:srgbClr val="96C52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5" name="图片 34">
            <a:extLst>
              <a:ext uri="{FF2B5EF4-FFF2-40B4-BE49-F238E27FC236}">
                <a16:creationId xmlns="" xmlns:a16="http://schemas.microsoft.com/office/drawing/2014/main" id="{5204F379-1D69-4685-9650-96BFFAFEF2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875" y="997335"/>
            <a:ext cx="8902440" cy="55520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298671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 b="1" spc="225" dirty="0">
                <a:solidFill>
                  <a:prstClr val="white"/>
                </a:solidFill>
              </a:rPr>
              <a:t>2.1  </a:t>
            </a:r>
            <a:r>
              <a:rPr lang="zh-CN" altLang="en-US" sz="2100" b="1" spc="225" dirty="0">
                <a:solidFill>
                  <a:prstClr val="white"/>
                </a:solidFill>
              </a:rPr>
              <a:t>一元函数的导数</a:t>
            </a: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sp>
        <p:nvSpPr>
          <p:cNvPr id="10" name="文本框 27"/>
          <p:cNvSpPr txBox="1"/>
          <p:nvPr/>
        </p:nvSpPr>
        <p:spPr>
          <a:xfrm>
            <a:off x="6333077" y="234392"/>
            <a:ext cx="167225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>
                <a:solidFill>
                  <a:prstClr val="white"/>
                </a:solidFill>
              </a:rPr>
              <a:t>第二章  微积分基础</a:t>
            </a:r>
          </a:p>
        </p:txBody>
      </p:sp>
      <p:pic>
        <p:nvPicPr>
          <p:cNvPr id="28" name="27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30 CuadroTexto"/>
          <p:cNvSpPr txBox="1"/>
          <p:nvPr/>
        </p:nvSpPr>
        <p:spPr>
          <a:xfrm>
            <a:off x="4467225" y="6261691"/>
            <a:ext cx="315913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200" b="1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of</a:t>
            </a:r>
            <a:endParaRPr lang="es-ES" sz="1200" b="1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30" name="31 CuadroTexto"/>
          <p:cNvSpPr txBox="1"/>
          <p:nvPr/>
        </p:nvSpPr>
        <p:spPr>
          <a:xfrm>
            <a:off x="4729199" y="6267161"/>
            <a:ext cx="370840" cy="27559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s-HN" sz="1200" b="1" dirty="0">
                <a:solidFill>
                  <a:schemeClr val="bg1">
                    <a:lumMod val="50000"/>
                  </a:schemeClr>
                </a:solidFill>
              </a:rPr>
              <a:t>31</a:t>
            </a:r>
          </a:p>
        </p:txBody>
      </p:sp>
      <p:pic>
        <p:nvPicPr>
          <p:cNvPr id="31" name="Imagen 2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magen 28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灯片编号占位符 5"/>
          <p:cNvSpPr txBox="1"/>
          <p:nvPr/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730C6D-5BB4-4F63-9D16-9EBF769D35DB}" type="slidenum">
              <a:rPr lang="zh-CN" altLang="en-US" smtClean="0"/>
              <a:t>6</a:t>
            </a:fld>
            <a:endParaRPr lang="zh-CN" altLang="en-US" dirty="0"/>
          </a:p>
        </p:txBody>
      </p:sp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8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26" name="文本框 25">
            <a:extLst>
              <a:ext uri="{FF2B5EF4-FFF2-40B4-BE49-F238E27FC236}">
                <a16:creationId xmlns="" xmlns:a16="http://schemas.microsoft.com/office/drawing/2014/main" id="{53DE3F06-FBF8-4E1F-9899-CA7D14A59923}"/>
              </a:ext>
            </a:extLst>
          </p:cNvPr>
          <p:cNvSpPr txBox="1"/>
          <p:nvPr/>
        </p:nvSpPr>
        <p:spPr>
          <a:xfrm>
            <a:off x="452232" y="841714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/>
              <a:t>定义</a:t>
            </a:r>
            <a:r>
              <a:rPr lang="en-US" altLang="zh-CN" dirty="0"/>
              <a:t>2-1</a:t>
            </a:r>
            <a:endParaRPr lang="zh-CN" altLang="en-US" dirty="0"/>
          </a:p>
        </p:txBody>
      </p:sp>
      <p:graphicFrame>
        <p:nvGraphicFramePr>
          <p:cNvPr id="11" name="对象 10">
            <a:extLst>
              <a:ext uri="{FF2B5EF4-FFF2-40B4-BE49-F238E27FC236}">
                <a16:creationId xmlns="" xmlns:a16="http://schemas.microsoft.com/office/drawing/2014/main" id="{275760AD-FCE0-4DBA-A4A1-01F819BB397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26354869"/>
              </p:ext>
            </p:extLst>
          </p:nvPr>
        </p:nvGraphicFramePr>
        <p:xfrm>
          <a:off x="1124577" y="4777367"/>
          <a:ext cx="7040551" cy="8492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6" name="Equation" r:id="rId5" imgW="3263760" imgH="393480" progId="Equation.DSMT4">
                  <p:embed/>
                </p:oleObj>
              </mc:Choice>
              <mc:Fallback>
                <p:oleObj name="Equation" r:id="rId5" imgW="3263760" imgH="393480" progId="Equation.DSMT4">
                  <p:embed/>
                  <p:pic>
                    <p:nvPicPr>
                      <p:cNvPr id="11" name="对象 10">
                        <a:extLst>
                          <a:ext uri="{FF2B5EF4-FFF2-40B4-BE49-F238E27FC236}">
                            <a16:creationId xmlns="" xmlns:a16="http://schemas.microsoft.com/office/drawing/2014/main" id="{275760AD-FCE0-4DBA-A4A1-01F819BB397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124577" y="4777367"/>
                        <a:ext cx="7040551" cy="84924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005617A1-71F7-4C71-93EE-CECFD296911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479" y="1262597"/>
            <a:ext cx="8967039" cy="1822265"/>
          </a:xfrm>
          <a:prstGeom prst="rect">
            <a:avLst/>
          </a:prstGeom>
        </p:spPr>
      </p:pic>
      <p:graphicFrame>
        <p:nvGraphicFramePr>
          <p:cNvPr id="22" name="对象 21">
            <a:extLst>
              <a:ext uri="{FF2B5EF4-FFF2-40B4-BE49-F238E27FC236}">
                <a16:creationId xmlns="" xmlns:a16="http://schemas.microsoft.com/office/drawing/2014/main" id="{0F476859-22F9-4C3F-97B9-320829E1011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32959712"/>
              </p:ext>
            </p:extLst>
          </p:nvPr>
        </p:nvGraphicFramePr>
        <p:xfrm>
          <a:off x="1124577" y="3325548"/>
          <a:ext cx="5572793" cy="8526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7" name="Equation" r:id="rId8" imgW="2323800" imgH="355320" progId="Equation.DSMT4">
                  <p:embed/>
                </p:oleObj>
              </mc:Choice>
              <mc:Fallback>
                <p:oleObj name="Equation" r:id="rId8" imgW="2323800" imgH="355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124577" y="3325548"/>
                        <a:ext cx="5572793" cy="85266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文本框 33">
            <a:extLst>
              <a:ext uri="{FF2B5EF4-FFF2-40B4-BE49-F238E27FC236}">
                <a16:creationId xmlns="" xmlns:a16="http://schemas.microsoft.com/office/drawing/2014/main" id="{005500A0-B141-4303-B8F2-E44AA028AF1D}"/>
              </a:ext>
            </a:extLst>
          </p:cNvPr>
          <p:cNvSpPr txBox="1"/>
          <p:nvPr/>
        </p:nvSpPr>
        <p:spPr>
          <a:xfrm>
            <a:off x="0" y="4377257"/>
            <a:ext cx="130501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也可写为</a:t>
            </a:r>
          </a:p>
        </p:txBody>
      </p:sp>
    </p:spTree>
    <p:extLst>
      <p:ext uri="{BB962C8B-B14F-4D97-AF65-F5344CB8AC3E}">
        <p14:creationId xmlns:p14="http://schemas.microsoft.com/office/powerpoint/2010/main" val="387644846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矩形 645"/>
          <p:cNvSpPr/>
          <p:nvPr/>
        </p:nvSpPr>
        <p:spPr>
          <a:xfrm>
            <a:off x="-14288" y="-22224"/>
            <a:ext cx="9169004" cy="688022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pic>
        <p:nvPicPr>
          <p:cNvPr id="678" name="图片 677"/>
          <p:cNvPicPr>
            <a:picLocks noChangeAspect="1"/>
          </p:cNvPicPr>
          <p:nvPr/>
        </p:nvPicPr>
        <p:blipFill rotWithShape="1">
          <a:blip r:embed="rId2"/>
          <a:srcRect l="19090" t="21720" r="16280" b="22029"/>
          <a:stretch>
            <a:fillRect/>
          </a:stretch>
        </p:blipFill>
        <p:spPr>
          <a:xfrm>
            <a:off x="-30480" y="-22860"/>
            <a:ext cx="9201150" cy="6880225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225399" y="43062"/>
            <a:ext cx="1569660" cy="646331"/>
            <a:chOff x="564072" y="1012685"/>
            <a:chExt cx="1569660" cy="646331"/>
          </a:xfrm>
        </p:grpSpPr>
        <p:sp>
          <p:nvSpPr>
            <p:cNvPr id="3" name="矩形 2"/>
            <p:cNvSpPr/>
            <p:nvPr/>
          </p:nvSpPr>
          <p:spPr>
            <a:xfrm>
              <a:off x="564072" y="1012685"/>
              <a:ext cx="1569660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3600" b="1" dirty="0">
                  <a:solidFill>
                    <a:srgbClr val="96C527"/>
                  </a:solidFill>
                </a:rPr>
                <a:t>习题：</a:t>
              </a:r>
            </a:p>
          </p:txBody>
        </p:sp>
        <p:cxnSp>
          <p:nvCxnSpPr>
            <p:cNvPr id="6" name="直接连接符 5"/>
            <p:cNvCxnSpPr/>
            <p:nvPr/>
          </p:nvCxnSpPr>
          <p:spPr>
            <a:xfrm>
              <a:off x="564073" y="1615012"/>
              <a:ext cx="1523494" cy="0"/>
            </a:xfrm>
            <a:prstGeom prst="line">
              <a:avLst/>
            </a:prstGeom>
            <a:ln>
              <a:solidFill>
                <a:srgbClr val="96C52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ECC3260C-A3C1-4046-9A61-236921BA0A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399" y="1723139"/>
            <a:ext cx="8718356" cy="250431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20094081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L:\DeepRack\deepracklogin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5762" y="1447800"/>
            <a:ext cx="3911598" cy="2200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D:\360data\重要数据\我的文档\Tencent Files\532017450\FileRecv\首页-终止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819" y="1447800"/>
            <a:ext cx="3911598" cy="2200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2"/>
          <p:cNvSpPr txBox="1"/>
          <p:nvPr/>
        </p:nvSpPr>
        <p:spPr>
          <a:xfrm>
            <a:off x="791222" y="681335"/>
            <a:ext cx="34547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AIRack</a:t>
            </a:r>
            <a:r>
              <a:rPr lang="zh-CN" altLang="zh-CN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人工智能实验平台</a:t>
            </a:r>
            <a:endParaRPr lang="en-US" altLang="zh-CN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zh-CN" altLang="zh-CN" dirty="0">
                <a:solidFill>
                  <a:schemeClr val="tx1">
                    <a:lumMod val="50000"/>
                    <a:lumOff val="50000"/>
                  </a:schemeClr>
                </a:solidFill>
              </a:rPr>
              <a:t>——一站式的人工智能实验平台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245379" y="681335"/>
            <a:ext cx="30123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DeepRack</a:t>
            </a:r>
            <a:r>
              <a:rPr lang="zh-CN" altLang="zh-CN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深度学习一体机</a:t>
            </a:r>
            <a:endParaRPr lang="en-US" altLang="zh-CN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</a:rPr>
              <a:t>——</a:t>
            </a:r>
            <a:r>
              <a:rPr lang="zh-CN" altLang="zh-CN" dirty="0">
                <a:solidFill>
                  <a:schemeClr val="tx1">
                    <a:lumMod val="50000"/>
                    <a:lumOff val="50000"/>
                  </a:schemeClr>
                </a:solidFill>
              </a:rPr>
              <a:t>开箱即用的</a:t>
            </a:r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AI</a:t>
            </a:r>
            <a:r>
              <a:rPr lang="zh-CN" altLang="zh-CN" dirty="0">
                <a:solidFill>
                  <a:schemeClr val="tx1">
                    <a:lumMod val="50000"/>
                    <a:lumOff val="50000"/>
                  </a:schemeClr>
                </a:solidFill>
              </a:rPr>
              <a:t>科研平台</a:t>
            </a:r>
            <a:endParaRPr lang="zh-CN" alt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2" name="TextBox 10"/>
          <p:cNvSpPr txBox="1"/>
          <p:nvPr/>
        </p:nvSpPr>
        <p:spPr>
          <a:xfrm>
            <a:off x="1734057" y="5878342"/>
            <a:ext cx="5674995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zh-CN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BDRack大数据实验平台</a:t>
            </a:r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</a:rPr>
              <a:t>——</a:t>
            </a:r>
            <a:r>
              <a:rPr lang="zh-CN" altLang="zh-CN" dirty="0">
                <a:solidFill>
                  <a:schemeClr val="tx1">
                    <a:lumMod val="50000"/>
                    <a:lumOff val="50000"/>
                  </a:schemeClr>
                </a:solidFill>
              </a:rPr>
              <a:t>一站式的大数据实训平台</a:t>
            </a:r>
            <a:endParaRPr lang="zh-CN" alt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3" name="图片 12" descr="大数据实验一体机">
            <a:hlinkClick r:id="rId6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29350" y="2998470"/>
            <a:ext cx="4844381" cy="2880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385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矩形 65">
            <a:hlinkClick r:id="rId2"/>
          </p:cNvPr>
          <p:cNvSpPr/>
          <p:nvPr/>
        </p:nvSpPr>
        <p:spPr>
          <a:xfrm>
            <a:off x="4824939" y="933287"/>
            <a:ext cx="3917905" cy="240703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dist="38100" dir="5400000" sx="102000" sy="102000" algn="t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4" name="矩形 63">
            <a:hlinkClick r:id="rId2"/>
          </p:cNvPr>
          <p:cNvSpPr/>
          <p:nvPr/>
        </p:nvSpPr>
        <p:spPr>
          <a:xfrm>
            <a:off x="403403" y="933288"/>
            <a:ext cx="3806288" cy="240703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dist="38100" dir="5400000" sx="102000" sy="102000" algn="t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5462133" y="4669579"/>
            <a:ext cx="1563506" cy="641625"/>
            <a:chOff x="5462133" y="4933111"/>
            <a:chExt cx="1563506" cy="641625"/>
          </a:xfrm>
        </p:grpSpPr>
        <p:sp>
          <p:nvSpPr>
            <p:cNvPr id="29" name="矩形 28"/>
            <p:cNvSpPr/>
            <p:nvPr/>
          </p:nvSpPr>
          <p:spPr>
            <a:xfrm>
              <a:off x="5462338" y="4933111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38" name="Picture 14" descr="F:\logo\中国智能硬件logo-01.png">
              <a:hlinkClick r:id="rId3"/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62133" y="5038052"/>
              <a:ext cx="1562412" cy="4758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组合 5"/>
          <p:cNvGrpSpPr/>
          <p:nvPr/>
        </p:nvGrpSpPr>
        <p:grpSpPr>
          <a:xfrm>
            <a:off x="420161" y="4669493"/>
            <a:ext cx="1565587" cy="641625"/>
            <a:chOff x="422066" y="4933025"/>
            <a:chExt cx="1565587" cy="641625"/>
          </a:xfrm>
        </p:grpSpPr>
        <p:sp>
          <p:nvSpPr>
            <p:cNvPr id="3" name="矩形 2"/>
            <p:cNvSpPr/>
            <p:nvPr/>
          </p:nvSpPr>
          <p:spPr>
            <a:xfrm>
              <a:off x="422066" y="4933025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39" name="Picture 15" descr="F:\logo\chinacloud_logo-01.png">
              <a:hlinkClick r:id="rId5"/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5241" y="5037800"/>
              <a:ext cx="1562412" cy="4784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组合 10"/>
          <p:cNvGrpSpPr/>
          <p:nvPr/>
        </p:nvGrpSpPr>
        <p:grpSpPr>
          <a:xfrm>
            <a:off x="7138738" y="5599202"/>
            <a:ext cx="1563301" cy="641625"/>
            <a:chOff x="7138738" y="5702714"/>
            <a:chExt cx="1563301" cy="641625"/>
          </a:xfrm>
        </p:grpSpPr>
        <p:sp>
          <p:nvSpPr>
            <p:cNvPr id="35" name="矩形 34"/>
            <p:cNvSpPr/>
            <p:nvPr/>
          </p:nvSpPr>
          <p:spPr>
            <a:xfrm>
              <a:off x="7138738" y="5702714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40" name="Picture 16">
              <a:hlinkClick r:id="rId7"/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138823" y="5785510"/>
              <a:ext cx="1562412" cy="4759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" name="组合 11"/>
          <p:cNvGrpSpPr/>
          <p:nvPr/>
        </p:nvGrpSpPr>
        <p:grpSpPr>
          <a:xfrm>
            <a:off x="5462338" y="5599288"/>
            <a:ext cx="1563436" cy="641625"/>
            <a:chOff x="5462338" y="5702800"/>
            <a:chExt cx="1563436" cy="641625"/>
          </a:xfrm>
        </p:grpSpPr>
        <p:sp>
          <p:nvSpPr>
            <p:cNvPr id="34" name="矩形 33"/>
            <p:cNvSpPr/>
            <p:nvPr/>
          </p:nvSpPr>
          <p:spPr>
            <a:xfrm>
              <a:off x="5462338" y="5702800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41" name="Picture 17" descr="F:\logo\机器人-01.png">
              <a:hlinkClick r:id="rId9"/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63362" y="5753759"/>
              <a:ext cx="1562412" cy="5401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组合 13"/>
          <p:cNvGrpSpPr/>
          <p:nvPr/>
        </p:nvGrpSpPr>
        <p:grpSpPr>
          <a:xfrm>
            <a:off x="2101918" y="5599202"/>
            <a:ext cx="1563681" cy="641625"/>
            <a:chOff x="2101918" y="5702714"/>
            <a:chExt cx="1563681" cy="641625"/>
          </a:xfrm>
        </p:grpSpPr>
        <p:sp>
          <p:nvSpPr>
            <p:cNvPr id="32" name="矩形 31"/>
            <p:cNvSpPr/>
            <p:nvPr/>
          </p:nvSpPr>
          <p:spPr>
            <a:xfrm>
              <a:off x="2101918" y="5702714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1042" name="Picture 18" descr="F:\logo\深度学习世界-01.png">
              <a:hlinkClick r:id="rId11"/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03187" y="5792884"/>
              <a:ext cx="1562412" cy="4606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组合 9"/>
          <p:cNvGrpSpPr/>
          <p:nvPr/>
        </p:nvGrpSpPr>
        <p:grpSpPr>
          <a:xfrm>
            <a:off x="7138738" y="4669493"/>
            <a:ext cx="1563301" cy="641625"/>
            <a:chOff x="7138738" y="4933025"/>
            <a:chExt cx="1563301" cy="641625"/>
          </a:xfrm>
        </p:grpSpPr>
        <p:sp>
          <p:nvSpPr>
            <p:cNvPr id="30" name="矩形 29"/>
            <p:cNvSpPr/>
            <p:nvPr/>
          </p:nvSpPr>
          <p:spPr>
            <a:xfrm>
              <a:off x="7138738" y="4933025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43" name="Picture 19" descr="F:\logo\中国PM25logo-01.png">
              <a:hlinkClick r:id="rId13"/>
            </p:cNvPr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38738" y="4994913"/>
              <a:ext cx="1563301" cy="5598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" name="组合 12"/>
          <p:cNvGrpSpPr/>
          <p:nvPr/>
        </p:nvGrpSpPr>
        <p:grpSpPr>
          <a:xfrm>
            <a:off x="3798482" y="5599202"/>
            <a:ext cx="1563301" cy="641625"/>
            <a:chOff x="3778318" y="5702714"/>
            <a:chExt cx="1563301" cy="641625"/>
          </a:xfrm>
        </p:grpSpPr>
        <p:sp>
          <p:nvSpPr>
            <p:cNvPr id="33" name="矩形 32"/>
            <p:cNvSpPr/>
            <p:nvPr/>
          </p:nvSpPr>
          <p:spPr>
            <a:xfrm>
              <a:off x="3778318" y="5702714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44" name="Picture 20" descr="F:\logo\中国存储-01.png">
              <a:hlinkClick r:id="rId15"/>
            </p:cNvPr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78341" y="5785417"/>
              <a:ext cx="1562412" cy="5378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组合 6"/>
          <p:cNvGrpSpPr/>
          <p:nvPr/>
        </p:nvGrpSpPr>
        <p:grpSpPr>
          <a:xfrm>
            <a:off x="2101918" y="4669493"/>
            <a:ext cx="1563360" cy="641625"/>
            <a:chOff x="2101918" y="4933025"/>
            <a:chExt cx="1563360" cy="641625"/>
          </a:xfrm>
        </p:grpSpPr>
        <p:sp>
          <p:nvSpPr>
            <p:cNvPr id="27" name="矩形 26"/>
            <p:cNvSpPr/>
            <p:nvPr/>
          </p:nvSpPr>
          <p:spPr>
            <a:xfrm>
              <a:off x="2101918" y="4933025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1045" name="Picture 21" descr="F:\logo\中国大数据LOGO-01.png">
              <a:hlinkClick r:id="rId17"/>
            </p:cNvPr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02866" y="4954959"/>
              <a:ext cx="1562412" cy="5587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组合 7"/>
          <p:cNvGrpSpPr/>
          <p:nvPr/>
        </p:nvGrpSpPr>
        <p:grpSpPr>
          <a:xfrm>
            <a:off x="3768793" y="4669493"/>
            <a:ext cx="1572826" cy="641625"/>
            <a:chOff x="3768793" y="4933025"/>
            <a:chExt cx="1572826" cy="641625"/>
          </a:xfrm>
        </p:grpSpPr>
        <p:sp>
          <p:nvSpPr>
            <p:cNvPr id="28" name="矩形 27"/>
            <p:cNvSpPr/>
            <p:nvPr/>
          </p:nvSpPr>
          <p:spPr>
            <a:xfrm>
              <a:off x="3778318" y="4933025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46" name="Picture 22" descr="F:\logo\中国物联网-01.png">
              <a:hlinkClick r:id="rId19"/>
            </p:cNvPr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68793" y="4953980"/>
              <a:ext cx="1562412" cy="559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" name="组合 14"/>
          <p:cNvGrpSpPr/>
          <p:nvPr/>
        </p:nvGrpSpPr>
        <p:grpSpPr>
          <a:xfrm>
            <a:off x="422066" y="5599202"/>
            <a:ext cx="1563757" cy="641625"/>
            <a:chOff x="422066" y="5702714"/>
            <a:chExt cx="1563757" cy="641625"/>
          </a:xfrm>
        </p:grpSpPr>
        <p:sp>
          <p:nvSpPr>
            <p:cNvPr id="31" name="矩形 30"/>
            <p:cNvSpPr/>
            <p:nvPr/>
          </p:nvSpPr>
          <p:spPr>
            <a:xfrm>
              <a:off x="422066" y="5702714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47" name="Picture 23" descr="F:\logo\中国智慧城市logo-01.png">
              <a:hlinkClick r:id="rId21"/>
            </p:cNvPr>
            <p:cNvPicPr>
              <a:picLocks noChangeAspect="1" noChangeArrowheads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3411" y="5753672"/>
              <a:ext cx="1562412" cy="4752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矩形 3">
            <a:hlinkClick r:id="rId2"/>
          </p:cNvPr>
          <p:cNvSpPr/>
          <p:nvPr/>
        </p:nvSpPr>
        <p:spPr>
          <a:xfrm>
            <a:off x="427114" y="3639664"/>
            <a:ext cx="4078140" cy="70960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dist="38100" dir="5400000" sx="102000" sy="102000" algn="t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extBox 1">
            <a:hlinkClick r:id="rId2"/>
          </p:cNvPr>
          <p:cNvSpPr txBox="1"/>
          <p:nvPr/>
        </p:nvSpPr>
        <p:spPr>
          <a:xfrm>
            <a:off x="1995274" y="3836384"/>
            <a:ext cx="2509980" cy="3466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160"/>
              </a:lnSpc>
            </a:pPr>
            <a:r>
              <a:rPr lang="zh-CN" altLang="en-US" sz="140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智能硬件大数据免费托管平台</a:t>
            </a:r>
            <a:endParaRPr lang="zh-CN" altLang="en-US" sz="1400" dirty="0" smtClean="0"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</p:txBody>
      </p:sp>
      <p:pic>
        <p:nvPicPr>
          <p:cNvPr id="1048" name="Picture 24" descr="F:\大数据挖掘平台\物联网大数据平台\logo_bate_homeaaa.png">
            <a:hlinkClick r:id="rId2"/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424" y="3747764"/>
            <a:ext cx="1803529" cy="52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组合 16"/>
          <p:cNvGrpSpPr/>
          <p:nvPr/>
        </p:nvGrpSpPr>
        <p:grpSpPr>
          <a:xfrm>
            <a:off x="4580132" y="3600928"/>
            <a:ext cx="4121103" cy="799827"/>
            <a:chOff x="4986061" y="3557798"/>
            <a:chExt cx="3486036" cy="799827"/>
          </a:xfrm>
        </p:grpSpPr>
        <p:sp>
          <p:nvSpPr>
            <p:cNvPr id="37" name="矩形 36">
              <a:hlinkClick r:id="rId24"/>
            </p:cNvPr>
            <p:cNvSpPr/>
            <p:nvPr/>
          </p:nvSpPr>
          <p:spPr>
            <a:xfrm>
              <a:off x="4986061" y="3594588"/>
              <a:ext cx="3486036" cy="7096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38100" dir="5400000" sx="102000" sy="102000" algn="t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TextBox 4">
              <a:hlinkClick r:id="rId24"/>
            </p:cNvPr>
            <p:cNvSpPr txBox="1"/>
            <p:nvPr/>
          </p:nvSpPr>
          <p:spPr>
            <a:xfrm>
              <a:off x="6635120" y="3780323"/>
              <a:ext cx="1800493" cy="3466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2160"/>
                </a:lnSpc>
              </a:pPr>
              <a:r>
                <a:rPr lang="zh-CN" altLang="en-US" sz="140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</a:rPr>
                <a:t>环境大数据开放平台</a:t>
              </a:r>
              <a:endPara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endParaRPr>
            </a:p>
          </p:txBody>
        </p:sp>
        <p:pic>
          <p:nvPicPr>
            <p:cNvPr id="1050" name="Picture 26" descr="F:\大数据挖掘平台\环境云\环境云logo.png">
              <a:hlinkClick r:id="rId24"/>
            </p:cNvPr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93289" y="3557798"/>
              <a:ext cx="1693352" cy="7998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1" name="文本框 10"/>
          <p:cNvSpPr txBox="1"/>
          <p:nvPr/>
        </p:nvSpPr>
        <p:spPr>
          <a:xfrm>
            <a:off x="5590610" y="941914"/>
            <a:ext cx="25090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b="1" smtClean="0">
                <a:solidFill>
                  <a:srgbClr val="70AD47">
                    <a:lumMod val="75000"/>
                  </a:srgbClr>
                </a:solidFill>
              </a:rPr>
              <a:t>免费</a:t>
            </a:r>
            <a:r>
              <a:rPr lang="zh-CN" altLang="en-US" sz="2000" b="1">
                <a:solidFill>
                  <a:srgbClr val="70AD47">
                    <a:lumMod val="75000"/>
                  </a:srgbClr>
                </a:solidFill>
              </a:rPr>
              <a:t>大数据</a:t>
            </a:r>
            <a:r>
              <a:rPr lang="en-US" altLang="zh-CN" sz="2000" b="1" smtClean="0">
                <a:solidFill>
                  <a:srgbClr val="70AD47">
                    <a:lumMod val="75000"/>
                  </a:srgbClr>
                </a:solidFill>
              </a:rPr>
              <a:t>APP</a:t>
            </a:r>
            <a:r>
              <a:rPr lang="zh-CN" altLang="en-US" sz="2000" b="1" smtClean="0">
                <a:solidFill>
                  <a:srgbClr val="70AD47">
                    <a:lumMod val="75000"/>
                  </a:srgbClr>
                </a:solidFill>
              </a:rPr>
              <a:t>推荐</a:t>
            </a:r>
            <a:endParaRPr lang="zh-CN" altLang="en-US" sz="2000" b="1" dirty="0">
              <a:solidFill>
                <a:srgbClr val="70AD47">
                  <a:lumMod val="75000"/>
                </a:srgbClr>
              </a:solidFill>
            </a:endParaRPr>
          </a:p>
        </p:txBody>
      </p:sp>
      <p:sp>
        <p:nvSpPr>
          <p:cNvPr id="53" name="矩形 52"/>
          <p:cNvSpPr/>
          <p:nvPr/>
        </p:nvSpPr>
        <p:spPr>
          <a:xfrm>
            <a:off x="2494835" y="333112"/>
            <a:ext cx="4134464" cy="40011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/>
            <a:r>
              <a:rPr lang="zh-CN" altLang="en-US" sz="2000" spc="300" dirty="0" smtClean="0">
                <a:solidFill>
                  <a:prstClr val="white"/>
                </a:solidFill>
              </a:rPr>
              <a:t>运用大数据，精彩你生活</a:t>
            </a:r>
            <a:endParaRPr lang="zh-CN" altLang="en-US" sz="2000" spc="300" dirty="0">
              <a:solidFill>
                <a:prstClr val="white"/>
              </a:solidFill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427114" y="1447522"/>
            <a:ext cx="8292159" cy="1847698"/>
            <a:chOff x="427114" y="2254936"/>
            <a:chExt cx="7530395" cy="1677958"/>
          </a:xfrm>
        </p:grpSpPr>
        <p:pic>
          <p:nvPicPr>
            <p:cNvPr id="59" name="图片 58"/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7114" y="2254936"/>
              <a:ext cx="1347283" cy="1409482"/>
            </a:xfrm>
            <a:prstGeom prst="rect">
              <a:avLst/>
            </a:prstGeom>
          </p:spPr>
        </p:pic>
        <p:pic>
          <p:nvPicPr>
            <p:cNvPr id="60" name="图片 59"/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44425" y="2260087"/>
              <a:ext cx="1337435" cy="1399180"/>
            </a:xfrm>
            <a:prstGeom prst="rect">
              <a:avLst/>
            </a:prstGeom>
          </p:spPr>
        </p:pic>
        <p:sp>
          <p:nvSpPr>
            <p:cNvPr id="65" name="文本框 11"/>
            <p:cNvSpPr txBox="1"/>
            <p:nvPr/>
          </p:nvSpPr>
          <p:spPr>
            <a:xfrm>
              <a:off x="644374" y="3653897"/>
              <a:ext cx="973411" cy="2785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刘鹏</a:t>
              </a:r>
              <a:r>
                <a:rPr lang="zh-CN" altLang="en-US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看</a:t>
              </a: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未来</a:t>
              </a:r>
            </a:p>
          </p:txBody>
        </p:sp>
        <p:sp>
          <p:nvSpPr>
            <p:cNvPr id="67" name="文本框 13"/>
            <p:cNvSpPr txBox="1"/>
            <p:nvPr/>
          </p:nvSpPr>
          <p:spPr>
            <a:xfrm>
              <a:off x="2626805" y="3654365"/>
              <a:ext cx="973411" cy="2785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云创</a:t>
              </a: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大数据</a:t>
              </a:r>
            </a:p>
          </p:txBody>
        </p:sp>
        <p:pic>
          <p:nvPicPr>
            <p:cNvPr id="3077" name="Picture 5"/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8764" y="2260087"/>
              <a:ext cx="1424862" cy="1404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78" name="Picture 6"/>
            <p:cNvPicPr>
              <a:picLocks noChangeAspect="1" noChangeArrowheads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6353" y="2254936"/>
              <a:ext cx="1441156" cy="14094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9" name="文本框 13"/>
            <p:cNvSpPr txBox="1"/>
            <p:nvPr/>
          </p:nvSpPr>
          <p:spPr>
            <a:xfrm>
              <a:off x="4654836" y="3654028"/>
              <a:ext cx="973411" cy="2785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40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我的</a:t>
              </a:r>
              <a:r>
                <a:rPr lang="en-US" altLang="zh-CN" sz="140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PM2.5</a:t>
              </a:r>
              <a:endParaRPr lang="en-US" altLang="zh-CN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80" name="文本框 13"/>
            <p:cNvSpPr txBox="1"/>
            <p:nvPr/>
          </p:nvSpPr>
          <p:spPr>
            <a:xfrm>
              <a:off x="6911682" y="3654027"/>
              <a:ext cx="650479" cy="2785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40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同声译</a:t>
              </a:r>
              <a:endPara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52" name="文本框 10"/>
          <p:cNvSpPr txBox="1"/>
          <p:nvPr/>
        </p:nvSpPr>
        <p:spPr>
          <a:xfrm>
            <a:off x="1279938" y="941914"/>
            <a:ext cx="19800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b="1" smtClean="0">
                <a:solidFill>
                  <a:srgbClr val="70AD47">
                    <a:lumMod val="75000"/>
                  </a:srgbClr>
                </a:solidFill>
              </a:rPr>
              <a:t>微</a:t>
            </a:r>
            <a:r>
              <a:rPr lang="zh-CN" altLang="en-US" sz="2000" b="1" dirty="0">
                <a:solidFill>
                  <a:srgbClr val="70AD47">
                    <a:lumMod val="75000"/>
                  </a:srgbClr>
                </a:solidFill>
              </a:rPr>
              <a:t>信</a:t>
            </a:r>
            <a:r>
              <a:rPr lang="zh-CN" altLang="en-US" sz="2000" b="1">
                <a:solidFill>
                  <a:srgbClr val="70AD47">
                    <a:lumMod val="75000"/>
                  </a:srgbClr>
                </a:solidFill>
              </a:rPr>
              <a:t>公众</a:t>
            </a:r>
            <a:r>
              <a:rPr lang="zh-CN" altLang="en-US" sz="2000" b="1" smtClean="0">
                <a:solidFill>
                  <a:srgbClr val="70AD47">
                    <a:lumMod val="75000"/>
                  </a:srgbClr>
                </a:solidFill>
              </a:rPr>
              <a:t>号推荐</a:t>
            </a:r>
            <a:endParaRPr lang="zh-CN" altLang="en-US" sz="2000" b="1" dirty="0">
              <a:solidFill>
                <a:srgbClr val="70AD47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748231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矩形 68"/>
          <p:cNvSpPr/>
          <p:nvPr/>
        </p:nvSpPr>
        <p:spPr>
          <a:xfrm>
            <a:off x="0" y="540000"/>
            <a:ext cx="9144000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376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7784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完善的课程体系：大数据方向、人工智能方向。</a:t>
            </a:r>
          </a:p>
          <a:p>
            <a:pPr marL="0" marR="0" lvl="0" indent="0" algn="ctr" defTabSz="91376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7784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面向理论与实践，分为本科院校、专科院校、高职院校。</a:t>
            </a:r>
          </a:p>
        </p:txBody>
      </p:sp>
      <p:pic>
        <p:nvPicPr>
          <p:cNvPr id="21" name="图片 2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5"/>
          <a:srcRect l="9642" t="6147" r="5942" b="11282"/>
          <a:stretch>
            <a:fillRect/>
          </a:stretch>
        </p:blipFill>
        <p:spPr>
          <a:xfrm>
            <a:off x="72000" y="1800000"/>
            <a:ext cx="900000" cy="11866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" name="图片 2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26"/>
          <a:srcRect l="10621" t="5258" r="5763" b="9510"/>
          <a:stretch>
            <a:fillRect/>
          </a:stretch>
        </p:blipFill>
        <p:spPr>
          <a:xfrm>
            <a:off x="971550" y="1800225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2" name="图片 2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7"/>
          <a:srcRect l="6503" t="5235" r="4877" b="6415"/>
          <a:stretch>
            <a:fillRect/>
          </a:stretch>
        </p:blipFill>
        <p:spPr>
          <a:xfrm>
            <a:off x="1871345" y="1800225"/>
            <a:ext cx="899795" cy="11880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" name="图片 2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8"/>
          <a:srcRect l="14017" t="4427" r="6003" b="8168"/>
          <a:stretch>
            <a:fillRect/>
          </a:stretch>
        </p:blipFill>
        <p:spPr>
          <a:xfrm>
            <a:off x="2771140" y="1800225"/>
            <a:ext cx="899795" cy="1187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" name="图片 28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9"/>
          <a:srcRect l="16529" t="8093" r="15319" b="11376"/>
          <a:stretch>
            <a:fillRect/>
          </a:stretch>
        </p:blipFill>
        <p:spPr>
          <a:xfrm>
            <a:off x="3670935" y="1800225"/>
            <a:ext cx="899795" cy="11880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" name="图片 42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30"/>
          <a:srcRect l="13172" t="4668" r="4380" b="8970"/>
          <a:stretch>
            <a:fillRect/>
          </a:stretch>
        </p:blipFill>
        <p:spPr>
          <a:xfrm>
            <a:off x="5470525" y="1800225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5" name="图片 44" descr="大数据数学基础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31"/>
          <a:srcRect l="14167" t="4922" r="7279" b="10386"/>
          <a:stretch>
            <a:fillRect/>
          </a:stretch>
        </p:blipFill>
        <p:spPr>
          <a:xfrm>
            <a:off x="7270115" y="1800225"/>
            <a:ext cx="899795" cy="1188085"/>
          </a:xfrm>
          <a:prstGeom prst="rect">
            <a:avLst/>
          </a:prstGeom>
        </p:spPr>
      </p:pic>
      <p:pic>
        <p:nvPicPr>
          <p:cNvPr id="20" name="图片 19" descr="虚拟化与容器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32"/>
          <a:srcRect l="12282" t="12640" r="9452" b="19135"/>
          <a:stretch>
            <a:fillRect/>
          </a:stretch>
        </p:blipFill>
        <p:spPr>
          <a:xfrm>
            <a:off x="6370320" y="1800225"/>
            <a:ext cx="899795" cy="1186180"/>
          </a:xfrm>
          <a:prstGeom prst="rect">
            <a:avLst/>
          </a:prstGeom>
        </p:spPr>
      </p:pic>
      <p:pic>
        <p:nvPicPr>
          <p:cNvPr id="46" name="图片 45" descr="Python程序设计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33"/>
          <a:srcRect l="14939" t="4388" r="5980" b="9356"/>
          <a:stretch>
            <a:fillRect/>
          </a:stretch>
        </p:blipFill>
        <p:spPr>
          <a:xfrm>
            <a:off x="8169910" y="1799590"/>
            <a:ext cx="899795" cy="1186815"/>
          </a:xfrm>
          <a:prstGeom prst="rect">
            <a:avLst/>
          </a:prstGeom>
        </p:spPr>
      </p:pic>
      <p:pic>
        <p:nvPicPr>
          <p:cNvPr id="47" name="图片 46" descr="效果图2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34"/>
          <a:srcRect l="21773" t="6671" r="18315" b="6294"/>
          <a:stretch>
            <a:fillRect/>
          </a:stretch>
        </p:blipFill>
        <p:spPr>
          <a:xfrm>
            <a:off x="4570730" y="1800225"/>
            <a:ext cx="899795" cy="1186815"/>
          </a:xfrm>
          <a:prstGeom prst="rect">
            <a:avLst/>
          </a:prstGeom>
        </p:spPr>
      </p:pic>
      <p:pic>
        <p:nvPicPr>
          <p:cNvPr id="22" name="图片 13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35"/>
          <a:srcRect l="7454" t="4003" r="3474" b="7635"/>
          <a:stretch>
            <a:fillRect/>
          </a:stretch>
        </p:blipFill>
        <p:spPr>
          <a:xfrm>
            <a:off x="1584000" y="3241040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" name="图片 14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36"/>
          <a:srcRect l="7215" t="3384" r="3083" b="8279"/>
          <a:stretch>
            <a:fillRect/>
          </a:stretch>
        </p:blipFill>
        <p:spPr>
          <a:xfrm>
            <a:off x="144000" y="3240000"/>
            <a:ext cx="899795" cy="11880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" name="图片 16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37"/>
          <a:srcRect l="9548" t="3707" r="3374" b="8649"/>
          <a:stretch>
            <a:fillRect/>
          </a:stretch>
        </p:blipFill>
        <p:spPr>
          <a:xfrm>
            <a:off x="3744000" y="3241040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" name="图片 17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38"/>
          <a:srcRect l="6674" t="4129" r="3337" b="9074"/>
          <a:stretch>
            <a:fillRect/>
          </a:stretch>
        </p:blipFill>
        <p:spPr>
          <a:xfrm>
            <a:off x="5904000" y="3239770"/>
            <a:ext cx="899795" cy="1187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" name="图片 18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39"/>
          <a:srcRect l="6429" t="2819" r="3849" b="8458"/>
          <a:stretch>
            <a:fillRect/>
          </a:stretch>
        </p:blipFill>
        <p:spPr>
          <a:xfrm>
            <a:off x="3024000" y="3241040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6" name="图片 19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40"/>
          <a:srcRect l="9735" t="4125" r="5146" b="9017"/>
          <a:stretch>
            <a:fillRect/>
          </a:stretch>
        </p:blipFill>
        <p:spPr>
          <a:xfrm>
            <a:off x="2304000" y="3241040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8" name="图片 20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41"/>
          <a:srcRect l="12844" t="4263" r="7343" b="6221"/>
          <a:stretch>
            <a:fillRect/>
          </a:stretch>
        </p:blipFill>
        <p:spPr>
          <a:xfrm>
            <a:off x="4464000" y="3241040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" name="图片 21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42"/>
          <a:srcRect l="10652" t="4972" r="5109" b="9628"/>
          <a:stretch>
            <a:fillRect/>
          </a:stretch>
        </p:blipFill>
        <p:spPr>
          <a:xfrm>
            <a:off x="8064000" y="3241675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8" name="图片 47" descr="人工智能概论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43"/>
          <a:srcRect l="10007" t="4498" r="4123" b="9022"/>
          <a:stretch>
            <a:fillRect/>
          </a:stretch>
        </p:blipFill>
        <p:spPr>
          <a:xfrm>
            <a:off x="6624000" y="3241040"/>
            <a:ext cx="899795" cy="1187450"/>
          </a:xfrm>
          <a:prstGeom prst="rect">
            <a:avLst/>
          </a:prstGeom>
        </p:spPr>
      </p:pic>
      <p:pic>
        <p:nvPicPr>
          <p:cNvPr id="49" name="图片 48" descr="云计算实战"/>
          <p:cNvPicPr>
            <a:picLocks noChangeAspect="1"/>
          </p:cNvPicPr>
          <p:nvPr>
            <p:custDataLst>
              <p:tags r:id="rId20"/>
            </p:custDataLst>
          </p:nvPr>
        </p:nvPicPr>
        <p:blipFill>
          <a:blip r:embed="rId44"/>
          <a:srcRect l="10330" t="4824" r="3102" b="8935"/>
          <a:stretch>
            <a:fillRect/>
          </a:stretch>
        </p:blipFill>
        <p:spPr>
          <a:xfrm>
            <a:off x="864000" y="3240405"/>
            <a:ext cx="899795" cy="1187450"/>
          </a:xfrm>
          <a:prstGeom prst="rect">
            <a:avLst/>
          </a:prstGeom>
        </p:spPr>
      </p:pic>
      <p:pic>
        <p:nvPicPr>
          <p:cNvPr id="50" name="图片 49" descr="R语言】"/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45"/>
          <a:srcRect l="10586" t="4801" r="5840" b="10601"/>
          <a:stretch>
            <a:fillRect/>
          </a:stretch>
        </p:blipFill>
        <p:spPr>
          <a:xfrm>
            <a:off x="5184000" y="3241040"/>
            <a:ext cx="899795" cy="1186815"/>
          </a:xfrm>
          <a:prstGeom prst="rect">
            <a:avLst/>
          </a:prstGeom>
        </p:spPr>
      </p:pic>
      <p:pic>
        <p:nvPicPr>
          <p:cNvPr id="55" name="图片 54" descr="人工智能应用开发"/>
          <p:cNvPicPr>
            <a:picLocks noChangeAspect="1"/>
          </p:cNvPicPr>
          <p:nvPr/>
        </p:nvPicPr>
        <p:blipFill>
          <a:blip r:embed="rId46"/>
          <a:srcRect l="9613" t="5200" r="5065" b="10376"/>
          <a:stretch>
            <a:fillRect/>
          </a:stretch>
        </p:blipFill>
        <p:spPr>
          <a:xfrm>
            <a:off x="7344000" y="3239770"/>
            <a:ext cx="899795" cy="1188085"/>
          </a:xfrm>
          <a:prstGeom prst="rect">
            <a:avLst/>
          </a:prstGeom>
        </p:spPr>
      </p:pic>
      <p:pic>
        <p:nvPicPr>
          <p:cNvPr id="56" name="图片 55" descr="人工智能导论"/>
          <p:cNvPicPr>
            <a:picLocks noChangeAspect="1"/>
          </p:cNvPicPr>
          <p:nvPr/>
        </p:nvPicPr>
        <p:blipFill>
          <a:blip r:embed="rId47"/>
          <a:srcRect l="12569" t="4947" r="4344" b="10617"/>
          <a:stretch>
            <a:fillRect/>
          </a:stretch>
        </p:blipFill>
        <p:spPr>
          <a:xfrm>
            <a:off x="144000" y="4680000"/>
            <a:ext cx="899795" cy="1186815"/>
          </a:xfrm>
          <a:prstGeom prst="rect">
            <a:avLst/>
          </a:prstGeom>
        </p:spPr>
      </p:pic>
      <p:pic>
        <p:nvPicPr>
          <p:cNvPr id="68" name="图片 67" descr="智能系统"/>
          <p:cNvPicPr>
            <a:picLocks noChangeAspect="1"/>
          </p:cNvPicPr>
          <p:nvPr/>
        </p:nvPicPr>
        <p:blipFill>
          <a:blip r:embed="rId48"/>
          <a:srcRect l="14175" t="4474" r="4036" b="9635"/>
          <a:stretch>
            <a:fillRect/>
          </a:stretch>
        </p:blipFill>
        <p:spPr>
          <a:xfrm>
            <a:off x="6948000" y="4678045"/>
            <a:ext cx="899795" cy="1187450"/>
          </a:xfrm>
          <a:prstGeom prst="rect">
            <a:avLst/>
          </a:prstGeom>
        </p:spPr>
      </p:pic>
      <p:pic>
        <p:nvPicPr>
          <p:cNvPr id="57" name="图片 56" descr="机器学习和深度学习"/>
          <p:cNvPicPr>
            <a:picLocks noChangeAspect="1"/>
          </p:cNvPicPr>
          <p:nvPr/>
        </p:nvPicPr>
        <p:blipFill>
          <a:blip r:embed="rId49"/>
          <a:srcRect l="14839" t="5829" r="7596" b="10367"/>
          <a:stretch>
            <a:fillRect/>
          </a:stretch>
        </p:blipFill>
        <p:spPr>
          <a:xfrm>
            <a:off x="3060000" y="4680585"/>
            <a:ext cx="899795" cy="1186815"/>
          </a:xfrm>
          <a:prstGeom prst="rect">
            <a:avLst/>
          </a:prstGeom>
        </p:spPr>
      </p:pic>
      <p:pic>
        <p:nvPicPr>
          <p:cNvPr id="58" name="图片 57" descr="自然语言处理"/>
          <p:cNvPicPr>
            <a:picLocks noChangeAspect="1"/>
          </p:cNvPicPr>
          <p:nvPr/>
        </p:nvPicPr>
        <p:blipFill>
          <a:blip r:embed="rId50"/>
          <a:srcRect l="14875" t="5318" r="6908" b="10393"/>
          <a:stretch>
            <a:fillRect/>
          </a:stretch>
        </p:blipFill>
        <p:spPr>
          <a:xfrm>
            <a:off x="4032000" y="4679950"/>
            <a:ext cx="899795" cy="1186180"/>
          </a:xfrm>
          <a:prstGeom prst="rect">
            <a:avLst/>
          </a:prstGeom>
        </p:spPr>
      </p:pic>
      <p:pic>
        <p:nvPicPr>
          <p:cNvPr id="61" name="图片 60" descr="知识表示与处理"/>
          <p:cNvPicPr>
            <a:picLocks noChangeAspect="1"/>
          </p:cNvPicPr>
          <p:nvPr/>
        </p:nvPicPr>
        <p:blipFill>
          <a:blip r:embed="rId51"/>
          <a:srcRect l="15951" t="5695" r="8134" b="10646"/>
          <a:stretch>
            <a:fillRect/>
          </a:stretch>
        </p:blipFill>
        <p:spPr>
          <a:xfrm>
            <a:off x="5004000" y="4680585"/>
            <a:ext cx="899795" cy="1186815"/>
          </a:xfrm>
          <a:prstGeom prst="rect">
            <a:avLst/>
          </a:prstGeom>
        </p:spPr>
      </p:pic>
      <p:pic>
        <p:nvPicPr>
          <p:cNvPr id="62" name="图片 61" descr="人工智能未来工程"/>
          <p:cNvPicPr>
            <a:picLocks noChangeAspect="1"/>
          </p:cNvPicPr>
          <p:nvPr/>
        </p:nvPicPr>
        <p:blipFill>
          <a:blip r:embed="rId52"/>
          <a:srcRect l="15130" t="5535" r="6443" b="10822"/>
          <a:stretch>
            <a:fillRect/>
          </a:stretch>
        </p:blipFill>
        <p:spPr>
          <a:xfrm>
            <a:off x="7920000" y="4679315"/>
            <a:ext cx="899795" cy="1186815"/>
          </a:xfrm>
          <a:prstGeom prst="rect">
            <a:avLst/>
          </a:prstGeom>
        </p:spPr>
      </p:pic>
      <p:pic>
        <p:nvPicPr>
          <p:cNvPr id="44" name="图片 43" descr="TensorFlow程序设计"/>
          <p:cNvPicPr>
            <a:picLocks noChangeAspect="1"/>
          </p:cNvPicPr>
          <p:nvPr>
            <p:custDataLst>
              <p:tags r:id="rId22"/>
            </p:custDataLst>
          </p:nvPr>
        </p:nvPicPr>
        <p:blipFill>
          <a:blip r:embed="rId53"/>
          <a:srcRect l="12894" t="5672" r="6635" b="10000"/>
          <a:stretch>
            <a:fillRect/>
          </a:stretch>
        </p:blipFill>
        <p:spPr>
          <a:xfrm>
            <a:off x="2088000" y="4679315"/>
            <a:ext cx="899795" cy="1186815"/>
          </a:xfrm>
          <a:prstGeom prst="rect">
            <a:avLst/>
          </a:prstGeom>
        </p:spPr>
      </p:pic>
      <p:pic>
        <p:nvPicPr>
          <p:cNvPr id="63" name="图片 62" descr="模式识别"/>
          <p:cNvPicPr>
            <a:picLocks noChangeAspect="1"/>
          </p:cNvPicPr>
          <p:nvPr/>
        </p:nvPicPr>
        <p:blipFill>
          <a:blip r:embed="rId54"/>
          <a:srcRect l="15065" t="5653" r="5714" b="9840"/>
          <a:stretch>
            <a:fillRect/>
          </a:stretch>
        </p:blipFill>
        <p:spPr>
          <a:xfrm>
            <a:off x="5976000" y="4678045"/>
            <a:ext cx="899795" cy="1187450"/>
          </a:xfrm>
          <a:prstGeom prst="rect">
            <a:avLst/>
          </a:prstGeom>
        </p:spPr>
      </p:pic>
      <p:pic>
        <p:nvPicPr>
          <p:cNvPr id="54" name="图片 53" descr="人工智能数据基础2"/>
          <p:cNvPicPr>
            <a:picLocks noChangeAspect="1"/>
          </p:cNvPicPr>
          <p:nvPr>
            <p:custDataLst>
              <p:tags r:id="rId23"/>
            </p:custDataLst>
          </p:nvPr>
        </p:nvPicPr>
        <p:blipFill>
          <a:blip r:embed="rId55"/>
          <a:srcRect l="14516" t="5334" r="6123" b="9573"/>
          <a:stretch>
            <a:fillRect/>
          </a:stretch>
        </p:blipFill>
        <p:spPr>
          <a:xfrm>
            <a:off x="1116000" y="4679315"/>
            <a:ext cx="899795" cy="118618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1997136"/>
            <a:ext cx="7084431" cy="1791128"/>
            <a:chOff x="-1" y="2037922"/>
            <a:chExt cx="12192763" cy="1791128"/>
          </a:xfrm>
        </p:grpSpPr>
        <p:sp>
          <p:nvSpPr>
            <p:cNvPr id="3" name="矩形 2"/>
            <p:cNvSpPr/>
            <p:nvPr/>
          </p:nvSpPr>
          <p:spPr>
            <a:xfrm>
              <a:off x="762" y="2038350"/>
              <a:ext cx="12192000" cy="17907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762" y="2037922"/>
              <a:ext cx="12192000" cy="720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-1" y="3752264"/>
              <a:ext cx="12192000" cy="720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391"/>
          <a:stretch>
            <a:fillRect/>
          </a:stretch>
        </p:blipFill>
        <p:spPr>
          <a:xfrm flipH="1">
            <a:off x="6143625" y="0"/>
            <a:ext cx="3000375" cy="6858000"/>
          </a:xfrm>
          <a:prstGeom prst="rect">
            <a:avLst/>
          </a:prstGeom>
        </p:spPr>
      </p:pic>
      <p:sp>
        <p:nvSpPr>
          <p:cNvPr id="7" name="文本框 5"/>
          <p:cNvSpPr txBox="1"/>
          <p:nvPr/>
        </p:nvSpPr>
        <p:spPr>
          <a:xfrm>
            <a:off x="1371600" y="2328817"/>
            <a:ext cx="418576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7200" spc="600" dirty="0">
                <a:solidFill>
                  <a:schemeClr val="bg1"/>
                </a:solidFill>
              </a:rPr>
              <a:t>感谢聆听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298671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 b="1" spc="225" dirty="0">
                <a:solidFill>
                  <a:prstClr val="white"/>
                </a:solidFill>
              </a:rPr>
              <a:t>2.1  </a:t>
            </a:r>
            <a:r>
              <a:rPr lang="zh-CN" altLang="en-US" sz="2100" b="1" spc="225" dirty="0">
                <a:solidFill>
                  <a:prstClr val="white"/>
                </a:solidFill>
              </a:rPr>
              <a:t>一元函数的导数</a:t>
            </a: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sp>
        <p:nvSpPr>
          <p:cNvPr id="10" name="文本框 27"/>
          <p:cNvSpPr txBox="1"/>
          <p:nvPr/>
        </p:nvSpPr>
        <p:spPr>
          <a:xfrm>
            <a:off x="6333077" y="234392"/>
            <a:ext cx="167225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>
                <a:solidFill>
                  <a:prstClr val="white"/>
                </a:solidFill>
              </a:rPr>
              <a:t>第二章  微积分基础</a:t>
            </a:r>
          </a:p>
        </p:txBody>
      </p:sp>
      <p:pic>
        <p:nvPicPr>
          <p:cNvPr id="28" name="27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30 CuadroTexto"/>
          <p:cNvSpPr txBox="1"/>
          <p:nvPr/>
        </p:nvSpPr>
        <p:spPr>
          <a:xfrm>
            <a:off x="4467225" y="6261691"/>
            <a:ext cx="315913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200" b="1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of</a:t>
            </a:r>
            <a:endParaRPr lang="es-ES" sz="1200" b="1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30" name="31 CuadroTexto"/>
          <p:cNvSpPr txBox="1"/>
          <p:nvPr/>
        </p:nvSpPr>
        <p:spPr>
          <a:xfrm>
            <a:off x="4729199" y="6267161"/>
            <a:ext cx="370840" cy="27559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s-HN" sz="1200" b="1" dirty="0">
                <a:solidFill>
                  <a:schemeClr val="bg1">
                    <a:lumMod val="50000"/>
                  </a:schemeClr>
                </a:solidFill>
              </a:rPr>
              <a:t>31</a:t>
            </a:r>
          </a:p>
        </p:txBody>
      </p:sp>
      <p:pic>
        <p:nvPicPr>
          <p:cNvPr id="31" name="Imagen 2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magen 28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灯片编号占位符 5"/>
          <p:cNvSpPr txBox="1"/>
          <p:nvPr/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730C6D-5BB4-4F63-9D16-9EBF769D35DB}" type="slidenum">
              <a:rPr lang="zh-CN" altLang="en-US" smtClean="0"/>
              <a:t>7</a:t>
            </a:fld>
            <a:endParaRPr lang="zh-CN" altLang="en-US" dirty="0"/>
          </a:p>
        </p:txBody>
      </p:sp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8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B2630B09-658F-4342-B8AE-C429BE95B2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14" y="1735422"/>
            <a:ext cx="9020169" cy="2437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8248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298671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 b="1" spc="225" dirty="0">
                <a:solidFill>
                  <a:prstClr val="white"/>
                </a:solidFill>
              </a:rPr>
              <a:t>2.1  </a:t>
            </a:r>
            <a:r>
              <a:rPr lang="zh-CN" altLang="en-US" sz="2100" b="1" spc="225" dirty="0">
                <a:solidFill>
                  <a:prstClr val="white"/>
                </a:solidFill>
              </a:rPr>
              <a:t>一元函数的导数</a:t>
            </a: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sp>
        <p:nvSpPr>
          <p:cNvPr id="10" name="文本框 27"/>
          <p:cNvSpPr txBox="1"/>
          <p:nvPr/>
        </p:nvSpPr>
        <p:spPr>
          <a:xfrm>
            <a:off x="6333077" y="234392"/>
            <a:ext cx="167225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>
                <a:solidFill>
                  <a:prstClr val="white"/>
                </a:solidFill>
              </a:rPr>
              <a:t>第二章  微积分基础</a:t>
            </a:r>
          </a:p>
        </p:txBody>
      </p:sp>
      <p:pic>
        <p:nvPicPr>
          <p:cNvPr id="28" name="27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30 CuadroTexto"/>
          <p:cNvSpPr txBox="1"/>
          <p:nvPr/>
        </p:nvSpPr>
        <p:spPr>
          <a:xfrm>
            <a:off x="4467225" y="6261691"/>
            <a:ext cx="315913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200" b="1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of</a:t>
            </a:r>
            <a:endParaRPr lang="es-ES" sz="1200" b="1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30" name="31 CuadroTexto"/>
          <p:cNvSpPr txBox="1"/>
          <p:nvPr/>
        </p:nvSpPr>
        <p:spPr>
          <a:xfrm>
            <a:off x="4729199" y="6267161"/>
            <a:ext cx="370840" cy="27559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s-HN" sz="1200" b="1" dirty="0">
                <a:solidFill>
                  <a:schemeClr val="bg1">
                    <a:lumMod val="50000"/>
                  </a:schemeClr>
                </a:solidFill>
              </a:rPr>
              <a:t>31</a:t>
            </a:r>
          </a:p>
        </p:txBody>
      </p:sp>
      <p:pic>
        <p:nvPicPr>
          <p:cNvPr id="31" name="Imagen 2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magen 28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灯片编号占位符 5"/>
          <p:cNvSpPr txBox="1"/>
          <p:nvPr/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730C6D-5BB4-4F63-9D16-9EBF769D35DB}" type="slidenum">
              <a:rPr lang="zh-CN" altLang="en-US" smtClean="0"/>
              <a:t>8</a:t>
            </a:fld>
            <a:endParaRPr lang="zh-CN" altLang="en-US" dirty="0"/>
          </a:p>
        </p:txBody>
      </p:sp>
      <p:sp>
        <p:nvSpPr>
          <p:cNvPr id="12" name="矩形 11"/>
          <p:cNvSpPr/>
          <p:nvPr/>
        </p:nvSpPr>
        <p:spPr>
          <a:xfrm>
            <a:off x="452232" y="889323"/>
            <a:ext cx="2223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accent1">
                    <a:lumMod val="75000"/>
                  </a:schemeClr>
                </a:solidFill>
                <a:sym typeface="+mn-ea"/>
              </a:rPr>
              <a:t>2.1.2  </a:t>
            </a:r>
            <a:r>
              <a:rPr lang="zh-CN" altLang="en-US" dirty="0">
                <a:solidFill>
                  <a:schemeClr val="accent1">
                    <a:lumMod val="75000"/>
                  </a:schemeClr>
                </a:solidFill>
                <a:sym typeface="+mn-ea"/>
              </a:rPr>
              <a:t>函数求导公式</a:t>
            </a:r>
            <a:endParaRPr lang="en-US" dirty="0">
              <a:solidFill>
                <a:schemeClr val="accent1">
                  <a:lumMod val="75000"/>
                </a:schemeClr>
              </a:solidFill>
              <a:sym typeface="+mn-ea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8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23" name="文本框 22">
            <a:extLst>
              <a:ext uri="{FF2B5EF4-FFF2-40B4-BE49-F238E27FC236}">
                <a16:creationId xmlns="" xmlns:a16="http://schemas.microsoft.com/office/drawing/2014/main" id="{E1B837AA-39A9-4D6F-B752-CBE958152D20}"/>
              </a:ext>
            </a:extLst>
          </p:cNvPr>
          <p:cNvSpPr txBox="1"/>
          <p:nvPr/>
        </p:nvSpPr>
        <p:spPr>
          <a:xfrm>
            <a:off x="389918" y="1544366"/>
            <a:ext cx="649027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dirty="0"/>
              <a:t>根据导数的定义，得到求函数导数的步骤如下：</a:t>
            </a:r>
          </a:p>
          <a:p>
            <a:r>
              <a:rPr lang="zh-CN" altLang="en-US" sz="2400" dirty="0"/>
              <a:t>（</a:t>
            </a:r>
            <a:r>
              <a:rPr lang="en-US" altLang="zh-CN" sz="2400" dirty="0"/>
              <a:t>1</a:t>
            </a:r>
            <a:r>
              <a:rPr lang="zh-CN" altLang="en-US" sz="2400" dirty="0"/>
              <a:t>）求增量：                         ；</a:t>
            </a:r>
          </a:p>
          <a:p>
            <a:endParaRPr lang="en-US" altLang="zh-CN" sz="2400" dirty="0"/>
          </a:p>
          <a:p>
            <a:r>
              <a:rPr lang="zh-CN" altLang="en-US" sz="2400" dirty="0"/>
              <a:t>（</a:t>
            </a:r>
            <a:r>
              <a:rPr lang="en-US" altLang="zh-CN" sz="2400" dirty="0"/>
              <a:t>2</a:t>
            </a:r>
            <a:r>
              <a:rPr lang="zh-CN" altLang="en-US" sz="2400" dirty="0"/>
              <a:t>）算比值：                         ；</a:t>
            </a:r>
          </a:p>
          <a:p>
            <a:endParaRPr lang="en-US" altLang="zh-CN" sz="2400" dirty="0"/>
          </a:p>
          <a:p>
            <a:r>
              <a:rPr lang="zh-CN" altLang="en-US" sz="2400" dirty="0"/>
              <a:t>（</a:t>
            </a:r>
            <a:r>
              <a:rPr lang="en-US" altLang="zh-CN" sz="2400" dirty="0"/>
              <a:t>3</a:t>
            </a:r>
            <a:r>
              <a:rPr lang="zh-CN" altLang="en-US" sz="2400" dirty="0"/>
              <a:t>）求极限：                         。</a:t>
            </a:r>
          </a:p>
        </p:txBody>
      </p:sp>
      <p:graphicFrame>
        <p:nvGraphicFramePr>
          <p:cNvPr id="15" name="对象 14">
            <a:extLst>
              <a:ext uri="{FF2B5EF4-FFF2-40B4-BE49-F238E27FC236}">
                <a16:creationId xmlns="" xmlns:a16="http://schemas.microsoft.com/office/drawing/2014/main" id="{A42B3539-FF26-4124-8B89-F9D1433A71A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48986884"/>
              </p:ext>
            </p:extLst>
          </p:nvPr>
        </p:nvGraphicFramePr>
        <p:xfrm>
          <a:off x="2516759" y="2000056"/>
          <a:ext cx="2236594" cy="3458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0" name="Equation" r:id="rId5" imgW="1231560" imgH="190440" progId="Equation.DSMT4">
                  <p:embed/>
                </p:oleObj>
              </mc:Choice>
              <mc:Fallback>
                <p:oleObj name="Equation" r:id="rId5" imgW="1231560" imgH="1904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516759" y="2000056"/>
                        <a:ext cx="2236594" cy="3458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对象 16">
            <a:extLst>
              <a:ext uri="{FF2B5EF4-FFF2-40B4-BE49-F238E27FC236}">
                <a16:creationId xmlns="" xmlns:a16="http://schemas.microsoft.com/office/drawing/2014/main" id="{F2923A36-1F58-427F-8E10-C0467E8514A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18078906"/>
              </p:ext>
            </p:extLst>
          </p:nvPr>
        </p:nvGraphicFramePr>
        <p:xfrm>
          <a:off x="2516759" y="2562262"/>
          <a:ext cx="2126262" cy="5953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1" name="Equation" r:id="rId7" imgW="1269720" imgH="355320" progId="Equation.DSMT4">
                  <p:embed/>
                </p:oleObj>
              </mc:Choice>
              <mc:Fallback>
                <p:oleObj name="Equation" r:id="rId7" imgW="1269720" imgH="355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516759" y="2562262"/>
                        <a:ext cx="2126262" cy="59535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对象 18">
            <a:extLst>
              <a:ext uri="{FF2B5EF4-FFF2-40B4-BE49-F238E27FC236}">
                <a16:creationId xmlns="" xmlns:a16="http://schemas.microsoft.com/office/drawing/2014/main" id="{1113E369-85F6-471F-AC76-D34F73D8241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89810227"/>
              </p:ext>
            </p:extLst>
          </p:nvPr>
        </p:nvGraphicFramePr>
        <p:xfrm>
          <a:off x="2979679" y="3171506"/>
          <a:ext cx="1310754" cy="6672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2" name="Equation" r:id="rId9" imgW="698400" imgH="355320" progId="Equation.DSMT4">
                  <p:embed/>
                </p:oleObj>
              </mc:Choice>
              <mc:Fallback>
                <p:oleObj name="Equation" r:id="rId9" imgW="698400" imgH="355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979679" y="3171506"/>
                        <a:ext cx="1310754" cy="6672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903314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298671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 b="1" spc="225" dirty="0">
                <a:solidFill>
                  <a:prstClr val="white"/>
                </a:solidFill>
              </a:rPr>
              <a:t>2.1  </a:t>
            </a:r>
            <a:r>
              <a:rPr lang="zh-CN" altLang="en-US" sz="2100" b="1" spc="225" dirty="0">
                <a:solidFill>
                  <a:prstClr val="white"/>
                </a:solidFill>
              </a:rPr>
              <a:t>一元函数的导数</a:t>
            </a: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sp>
        <p:nvSpPr>
          <p:cNvPr id="10" name="文本框 27"/>
          <p:cNvSpPr txBox="1"/>
          <p:nvPr/>
        </p:nvSpPr>
        <p:spPr>
          <a:xfrm>
            <a:off x="6333077" y="234392"/>
            <a:ext cx="167225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>
                <a:solidFill>
                  <a:prstClr val="white"/>
                </a:solidFill>
              </a:rPr>
              <a:t>第二章  微积分基础</a:t>
            </a:r>
          </a:p>
        </p:txBody>
      </p:sp>
      <p:pic>
        <p:nvPicPr>
          <p:cNvPr id="28" name="27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30 CuadroTexto"/>
          <p:cNvSpPr txBox="1"/>
          <p:nvPr/>
        </p:nvSpPr>
        <p:spPr>
          <a:xfrm>
            <a:off x="4467225" y="6261691"/>
            <a:ext cx="315913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200" b="1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of</a:t>
            </a:r>
            <a:endParaRPr lang="es-ES" sz="1200" b="1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30" name="31 CuadroTexto"/>
          <p:cNvSpPr txBox="1"/>
          <p:nvPr/>
        </p:nvSpPr>
        <p:spPr>
          <a:xfrm>
            <a:off x="4729199" y="6267161"/>
            <a:ext cx="370840" cy="27559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s-HN" sz="1200" b="1" dirty="0">
                <a:solidFill>
                  <a:schemeClr val="bg1">
                    <a:lumMod val="50000"/>
                  </a:schemeClr>
                </a:solidFill>
              </a:rPr>
              <a:t>31</a:t>
            </a:r>
          </a:p>
        </p:txBody>
      </p:sp>
      <p:pic>
        <p:nvPicPr>
          <p:cNvPr id="31" name="Imagen 2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magen 28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灯片编号占位符 5"/>
          <p:cNvSpPr txBox="1"/>
          <p:nvPr/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730C6D-5BB4-4F63-9D16-9EBF769D35DB}" type="slidenum">
              <a:rPr lang="zh-CN" altLang="en-US" smtClean="0"/>
              <a:t>9</a:t>
            </a:fld>
            <a:endParaRPr lang="zh-CN" altLang="en-US" dirty="0"/>
          </a:p>
        </p:txBody>
      </p:sp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8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pic>
        <p:nvPicPr>
          <p:cNvPr id="14" name="图片 13">
            <a:extLst>
              <a:ext uri="{FF2B5EF4-FFF2-40B4-BE49-F238E27FC236}">
                <a16:creationId xmlns="" xmlns:a16="http://schemas.microsoft.com/office/drawing/2014/main" id="{F3B35A34-686B-427A-91D2-0380FC055FB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77" t="-6633" r="52950" b="14169"/>
          <a:stretch/>
        </p:blipFill>
        <p:spPr>
          <a:xfrm>
            <a:off x="182487" y="1179537"/>
            <a:ext cx="5305648" cy="429607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00BE61B8-7D7E-4BED-8CC2-A6CE124FA4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106" y="2622994"/>
            <a:ext cx="8885388" cy="961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340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2213.7700303667366,&quot;width&quot;:1643.1365829854146}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2242.0209063302964,&quot;width&quot;:2169.6622024616386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2242.8056528848401,&quot;width&quot;:1643.1365829854146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2243.5903994393834,&quot;width&quot;:1643.1365829854146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2242.8056528848401,&quot;width&quot;:1643.1365829854146}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2216.9090165849102,&quot;width&quot;:1643.1365829854146}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2242.8056528848401,&quot;width&quot;:1643.1365829854146}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2244.3751459939267,&quot;width&quot;:1643.1365829854146}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2176.1021957486569,&quot;width&quot;:1844.0167001030202}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2253.0073580939033,&quot;width&quot;:1643.1365829854146}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2252.2226115393601,&quot;width&quot;:1570.9452908962751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2214.5547769212799,&quot;width&quot;:1643.1365829854146}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2262.4243167484233,&quot;width&quot;:1629.012199750583}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2245.9446391030133,&quot;width&quot;:1555.2515317464622}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2352.6701705209061,&quot;width&quot;:1724.744130564442}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2346.3921980845598,&quot;width&quot;:1727.0981944369139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2126.6631628124269,&quot;width&quot;:1576.4381065987097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2214.5547769212799,&quot;width&quot;:1738.8685137992736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2365.2261153935997,&quot;width&quot;:2009.5858591335468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2196.5056061667833,&quot;width&quot;:1618.0265683457139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2197.2903527213266,&quot;width&quot;:1570.1606029387845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2831.3655687923383,&quot;width&quot;:1946.0261345768042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2216.9090165849102,&quot;width&quot;:1738.083825841783}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4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2775</TotalTime>
  <Words>1401</Words>
  <Application>Microsoft Office PowerPoint</Application>
  <PresentationFormat>全屏显示(4:3)</PresentationFormat>
  <Paragraphs>367</Paragraphs>
  <Slides>64</Slides>
  <Notes>0</Notes>
  <HiddenSlides>0</HiddenSlides>
  <MMClips>0</MMClips>
  <ScaleCrop>false</ScaleCrop>
  <HeadingPairs>
    <vt:vector size="6" baseType="variant"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64</vt:i4>
      </vt:variant>
    </vt:vector>
  </HeadingPairs>
  <TitlesOfParts>
    <vt:vector size="66" baseType="lpstr">
      <vt:lpstr>Office 主题</vt:lpstr>
      <vt:lpstr>Equation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http://www.deepbbs.org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cstor</dc:creator>
  <cp:lastModifiedBy>dell</cp:lastModifiedBy>
  <cp:revision>732</cp:revision>
  <dcterms:created xsi:type="dcterms:W3CDTF">2015-11-23T03:31:00Z</dcterms:created>
  <dcterms:modified xsi:type="dcterms:W3CDTF">2022-04-18T07:52:44Z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2052-11.1.0.10314</vt:lpwstr>
  </property>
</Properties>
</file>